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92" r:id="rId4"/>
    <p:sldId id="259" r:id="rId5"/>
    <p:sldId id="325" r:id="rId6"/>
    <p:sldId id="326" r:id="rId7"/>
    <p:sldId id="327" r:id="rId8"/>
    <p:sldId id="328" r:id="rId9"/>
    <p:sldId id="329" r:id="rId10"/>
    <p:sldId id="330" r:id="rId11"/>
    <p:sldId id="293" r:id="rId12"/>
    <p:sldId id="294" r:id="rId13"/>
    <p:sldId id="298" r:id="rId14"/>
    <p:sldId id="299" r:id="rId15"/>
    <p:sldId id="263" r:id="rId16"/>
    <p:sldId id="265" r:id="rId17"/>
    <p:sldId id="300" r:id="rId18"/>
    <p:sldId id="301" r:id="rId19"/>
    <p:sldId id="302" r:id="rId20"/>
    <p:sldId id="303" r:id="rId21"/>
    <p:sldId id="304" r:id="rId22"/>
    <p:sldId id="305" r:id="rId23"/>
    <p:sldId id="306" r:id="rId24"/>
    <p:sldId id="295" r:id="rId25"/>
    <p:sldId id="307" r:id="rId26"/>
    <p:sldId id="308" r:id="rId27"/>
    <p:sldId id="260" r:id="rId28"/>
    <p:sldId id="310" r:id="rId29"/>
    <p:sldId id="311" r:id="rId30"/>
    <p:sldId id="312" r:id="rId31"/>
    <p:sldId id="319" r:id="rId32"/>
    <p:sldId id="321" r:id="rId33"/>
    <p:sldId id="320" r:id="rId34"/>
    <p:sldId id="322" r:id="rId35"/>
    <p:sldId id="313" r:id="rId36"/>
    <p:sldId id="314" r:id="rId37"/>
    <p:sldId id="324" r:id="rId38"/>
    <p:sldId id="323"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Proxima Nova" panose="020B0604020202020204" charset="0"/>
      <p:regular r:id="rId49"/>
      <p:bold r:id="rId50"/>
      <p:italic r:id="rId51"/>
      <p:boldItalic r:id="rId52"/>
    </p:embeddedFont>
    <p:embeddedFont>
      <p:font typeface="Quattrocento" panose="02020502030000000404" pitchFamily="18" charset="0"/>
      <p:regular r:id="rId53"/>
      <p:bold r:id="rId54"/>
    </p:embeddedFont>
    <p:embeddedFont>
      <p:font typeface="Roboto" panose="02000000000000000000" pitchFamily="2" charset="0"/>
      <p:regular r:id="rId55"/>
      <p:bold r:id="rId56"/>
      <p:italic r:id="rId57"/>
      <p:boldItalic r:id="rId58"/>
    </p:embeddedFont>
    <p:embeddedFont>
      <p:font typeface="Trebuchet MS" panose="020B060302020202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3" roundtripDataSignature="AMtx7mh70Z0pz3RsLEKZ+jTcyxhO7Ltg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333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36700C-8582-462D-A48B-8BF98F90E8F4}" v="169" dt="2022-10-29T11:53:55.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51" y="11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2.fntdata"/><Relationship Id="rId47" Type="http://schemas.openxmlformats.org/officeDocument/2006/relationships/font" Target="fonts/font7.fntdata"/><Relationship Id="rId63" Type="http://customschemas.google.com/relationships/presentationmetadata" Target="meta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0.fntdata"/><Relationship Id="rId55"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well menezes" userId="2cef8c15e7388b15" providerId="LiveId" clId="{9536700C-8582-462D-A48B-8BF98F90E8F4}"/>
    <pc:docChg chg="undo custSel addSld modSld sldOrd">
      <pc:chgData name="powell menezes" userId="2cef8c15e7388b15" providerId="LiveId" clId="{9536700C-8582-462D-A48B-8BF98F90E8F4}" dt="2022-10-30T04:45:04.575" v="1281" actId="20577"/>
      <pc:docMkLst>
        <pc:docMk/>
      </pc:docMkLst>
      <pc:sldChg chg="modSp mod">
        <pc:chgData name="powell menezes" userId="2cef8c15e7388b15" providerId="LiveId" clId="{9536700C-8582-462D-A48B-8BF98F90E8F4}" dt="2022-10-30T04:45:04.575" v="1281" actId="20577"/>
        <pc:sldMkLst>
          <pc:docMk/>
          <pc:sldMk cId="0" sldId="256"/>
        </pc:sldMkLst>
        <pc:spChg chg="mod">
          <ac:chgData name="powell menezes" userId="2cef8c15e7388b15" providerId="LiveId" clId="{9536700C-8582-462D-A48B-8BF98F90E8F4}" dt="2022-10-30T04:45:04.575" v="1281" actId="20577"/>
          <ac:spMkLst>
            <pc:docMk/>
            <pc:sldMk cId="0" sldId="256"/>
            <ac:spMk id="366" creationId="{00000000-0000-0000-0000-000000000000}"/>
          </ac:spMkLst>
        </pc:spChg>
      </pc:sldChg>
      <pc:sldChg chg="modSp mod">
        <pc:chgData name="powell menezes" userId="2cef8c15e7388b15" providerId="LiveId" clId="{9536700C-8582-462D-A48B-8BF98F90E8F4}" dt="2022-10-30T04:44:50.446" v="1254" actId="20577"/>
        <pc:sldMkLst>
          <pc:docMk/>
          <pc:sldMk cId="0" sldId="257"/>
        </pc:sldMkLst>
        <pc:spChg chg="mod">
          <ac:chgData name="powell menezes" userId="2cef8c15e7388b15" providerId="LiveId" clId="{9536700C-8582-462D-A48B-8BF98F90E8F4}" dt="2022-10-30T04:44:50.446" v="1254" actId="20577"/>
          <ac:spMkLst>
            <pc:docMk/>
            <pc:sldMk cId="0" sldId="257"/>
            <ac:spMk id="379" creationId="{00000000-0000-0000-0000-000000000000}"/>
          </ac:spMkLst>
        </pc:spChg>
      </pc:sldChg>
      <pc:sldChg chg="addSp delSp modSp mod modAnim">
        <pc:chgData name="powell menezes" userId="2cef8c15e7388b15" providerId="LiveId" clId="{9536700C-8582-462D-A48B-8BF98F90E8F4}" dt="2022-10-29T10:27:18.239" v="457"/>
        <pc:sldMkLst>
          <pc:docMk/>
          <pc:sldMk cId="0" sldId="259"/>
        </pc:sldMkLst>
        <pc:spChg chg="del mod">
          <ac:chgData name="powell menezes" userId="2cef8c15e7388b15" providerId="LiveId" clId="{9536700C-8582-462D-A48B-8BF98F90E8F4}" dt="2022-10-29T10:19:40.597" v="366" actId="21"/>
          <ac:spMkLst>
            <pc:docMk/>
            <pc:sldMk cId="0" sldId="259"/>
            <ac:spMk id="6" creationId="{75C4FA19-C613-6C0C-004F-B06F1696DA26}"/>
          </ac:spMkLst>
        </pc:spChg>
        <pc:spChg chg="mod">
          <ac:chgData name="powell menezes" userId="2cef8c15e7388b15" providerId="LiveId" clId="{9536700C-8582-462D-A48B-8BF98F90E8F4}" dt="2022-10-29T10:19:36.511" v="365" actId="1076"/>
          <ac:spMkLst>
            <pc:docMk/>
            <pc:sldMk cId="0" sldId="259"/>
            <ac:spMk id="10" creationId="{4529B72D-0048-746F-37E5-081F631EFB82}"/>
          </ac:spMkLst>
        </pc:spChg>
        <pc:spChg chg="mod">
          <ac:chgData name="powell menezes" userId="2cef8c15e7388b15" providerId="LiveId" clId="{9536700C-8582-462D-A48B-8BF98F90E8F4}" dt="2022-10-29T10:19:32.746" v="363" actId="1076"/>
          <ac:spMkLst>
            <pc:docMk/>
            <pc:sldMk cId="0" sldId="259"/>
            <ac:spMk id="11" creationId="{FB741587-307E-D1B9-BDA5-7A6C52250FF0}"/>
          </ac:spMkLst>
        </pc:spChg>
        <pc:spChg chg="add mod">
          <ac:chgData name="powell menezes" userId="2cef8c15e7388b15" providerId="LiveId" clId="{9536700C-8582-462D-A48B-8BF98F90E8F4}" dt="2022-10-29T10:19:44.179" v="368" actId="1076"/>
          <ac:spMkLst>
            <pc:docMk/>
            <pc:sldMk cId="0" sldId="259"/>
            <ac:spMk id="38" creationId="{66583FD3-FF9B-9626-A58B-E6F70830175E}"/>
          </ac:spMkLst>
        </pc:spChg>
        <pc:spChg chg="add mod">
          <ac:chgData name="powell menezes" userId="2cef8c15e7388b15" providerId="LiveId" clId="{9536700C-8582-462D-A48B-8BF98F90E8F4}" dt="2022-10-29T10:25:46.214" v="408" actId="1076"/>
          <ac:spMkLst>
            <pc:docMk/>
            <pc:sldMk cId="0" sldId="259"/>
            <ac:spMk id="39" creationId="{808B9B13-2B76-D819-62A1-6180C1891843}"/>
          </ac:spMkLst>
        </pc:spChg>
        <pc:spChg chg="add mod">
          <ac:chgData name="powell menezes" userId="2cef8c15e7388b15" providerId="LiveId" clId="{9536700C-8582-462D-A48B-8BF98F90E8F4}" dt="2022-10-29T10:26:52.889" v="452" actId="1076"/>
          <ac:spMkLst>
            <pc:docMk/>
            <pc:sldMk cId="0" sldId="259"/>
            <ac:spMk id="40" creationId="{CA45A0E4-0506-8405-FCA5-DA3B807F2847}"/>
          </ac:spMkLst>
        </pc:spChg>
        <pc:spChg chg="add mod">
          <ac:chgData name="powell menezes" userId="2cef8c15e7388b15" providerId="LiveId" clId="{9536700C-8582-462D-A48B-8BF98F90E8F4}" dt="2022-10-29T10:26:50.320" v="451" actId="1076"/>
          <ac:spMkLst>
            <pc:docMk/>
            <pc:sldMk cId="0" sldId="259"/>
            <ac:spMk id="41" creationId="{2669B513-524E-7A87-A802-757BE5F5431B}"/>
          </ac:spMkLst>
        </pc:spChg>
        <pc:spChg chg="add mod">
          <ac:chgData name="powell menezes" userId="2cef8c15e7388b15" providerId="LiveId" clId="{9536700C-8582-462D-A48B-8BF98F90E8F4}" dt="2022-10-29T10:26:43.460" v="450" actId="14100"/>
          <ac:spMkLst>
            <pc:docMk/>
            <pc:sldMk cId="0" sldId="259"/>
            <ac:spMk id="42" creationId="{686B9FCF-4D77-4ED0-E236-50FFCC3FFF21}"/>
          </ac:spMkLst>
        </pc:spChg>
        <pc:grpChg chg="add mod">
          <ac:chgData name="powell menezes" userId="2cef8c15e7388b15" providerId="LiveId" clId="{9536700C-8582-462D-A48B-8BF98F90E8F4}" dt="2022-10-29T10:20:31.846" v="372" actId="1076"/>
          <ac:grpSpMkLst>
            <pc:docMk/>
            <pc:sldMk cId="0" sldId="259"/>
            <ac:grpSpMk id="25" creationId="{462733D8-B927-6666-49AC-CB95EA1EDFAB}"/>
          </ac:grpSpMkLst>
        </pc:grpChg>
        <pc:grpChg chg="add mod">
          <ac:chgData name="powell menezes" userId="2cef8c15e7388b15" providerId="LiveId" clId="{9536700C-8582-462D-A48B-8BF98F90E8F4}" dt="2022-10-29T10:20:45.166" v="374" actId="1076"/>
          <ac:grpSpMkLst>
            <pc:docMk/>
            <pc:sldMk cId="0" sldId="259"/>
            <ac:grpSpMk id="28" creationId="{60A131FC-0ADF-96BF-9013-983587E2817E}"/>
          </ac:grpSpMkLst>
        </pc:grpChg>
        <pc:picChg chg="add del">
          <ac:chgData name="powell menezes" userId="2cef8c15e7388b15" providerId="LiveId" clId="{9536700C-8582-462D-A48B-8BF98F90E8F4}" dt="2022-10-29T10:05:43.803" v="6" actId="478"/>
          <ac:picMkLst>
            <pc:docMk/>
            <pc:sldMk cId="0" sldId="259"/>
            <ac:picMk id="3" creationId="{B3AEDA5E-B426-171E-8875-6CFAA7EF87A7}"/>
          </ac:picMkLst>
        </pc:picChg>
        <pc:picChg chg="del">
          <ac:chgData name="powell menezes" userId="2cef8c15e7388b15" providerId="LiveId" clId="{9536700C-8582-462D-A48B-8BF98F90E8F4}" dt="2022-10-29T10:05:02.534" v="1" actId="478"/>
          <ac:picMkLst>
            <pc:docMk/>
            <pc:sldMk cId="0" sldId="259"/>
            <ac:picMk id="4" creationId="{70C383F9-C68F-54D4-3C2A-17C6A321D45E}"/>
          </ac:picMkLst>
        </pc:picChg>
        <pc:picChg chg="del">
          <ac:chgData name="powell menezes" userId="2cef8c15e7388b15" providerId="LiveId" clId="{9536700C-8582-462D-A48B-8BF98F90E8F4}" dt="2022-10-29T10:05:01.433" v="0" actId="478"/>
          <ac:picMkLst>
            <pc:docMk/>
            <pc:sldMk cId="0" sldId="259"/>
            <ac:picMk id="7" creationId="{5927C5F0-FF1B-898B-126D-8BFA13C49C7B}"/>
          </ac:picMkLst>
        </pc:picChg>
        <pc:picChg chg="add mod">
          <ac:chgData name="powell menezes" userId="2cef8c15e7388b15" providerId="LiveId" clId="{9536700C-8582-462D-A48B-8BF98F90E8F4}" dt="2022-10-29T10:20:06.745" v="369" actId="14100"/>
          <ac:picMkLst>
            <pc:docMk/>
            <pc:sldMk cId="0" sldId="259"/>
            <ac:picMk id="8" creationId="{BC8C0F98-AA03-259D-A082-F57DBA4D9DA1}"/>
          </ac:picMkLst>
        </pc:picChg>
        <pc:picChg chg="del">
          <ac:chgData name="powell menezes" userId="2cef8c15e7388b15" providerId="LiveId" clId="{9536700C-8582-462D-A48B-8BF98F90E8F4}" dt="2022-10-29T10:05:03.685" v="2" actId="478"/>
          <ac:picMkLst>
            <pc:docMk/>
            <pc:sldMk cId="0" sldId="259"/>
            <ac:picMk id="9" creationId="{134A36D6-F877-1FEB-8417-189AE2409E4A}"/>
          </ac:picMkLst>
        </pc:picChg>
        <pc:picChg chg="add mod">
          <ac:chgData name="powell menezes" userId="2cef8c15e7388b15" providerId="LiveId" clId="{9536700C-8582-462D-A48B-8BF98F90E8F4}" dt="2022-10-29T10:20:06.745" v="369" actId="14100"/>
          <ac:picMkLst>
            <pc:docMk/>
            <pc:sldMk cId="0" sldId="259"/>
            <ac:picMk id="13" creationId="{4719A0C5-2C13-3E58-C6EA-31B0D003E956}"/>
          </ac:picMkLst>
        </pc:picChg>
        <pc:picChg chg="add mod">
          <ac:chgData name="powell menezes" userId="2cef8c15e7388b15" providerId="LiveId" clId="{9536700C-8582-462D-A48B-8BF98F90E8F4}" dt="2022-10-29T10:20:06.745" v="369" actId="14100"/>
          <ac:picMkLst>
            <pc:docMk/>
            <pc:sldMk cId="0" sldId="259"/>
            <ac:picMk id="15" creationId="{9FB22307-1B30-9830-6022-37A4BF09B52C}"/>
          </ac:picMkLst>
        </pc:picChg>
        <pc:picChg chg="add del mod">
          <ac:chgData name="powell menezes" userId="2cef8c15e7388b15" providerId="LiveId" clId="{9536700C-8582-462D-A48B-8BF98F90E8F4}" dt="2022-10-29T10:08:40.725" v="33" actId="478"/>
          <ac:picMkLst>
            <pc:docMk/>
            <pc:sldMk cId="0" sldId="259"/>
            <ac:picMk id="17" creationId="{3A7FA9AE-B392-925B-2B2F-92C9CAD6A863}"/>
          </ac:picMkLst>
        </pc:picChg>
        <pc:picChg chg="add mod modCrop">
          <ac:chgData name="powell menezes" userId="2cef8c15e7388b15" providerId="LiveId" clId="{9536700C-8582-462D-A48B-8BF98F90E8F4}" dt="2022-10-29T10:20:31.846" v="372" actId="1076"/>
          <ac:picMkLst>
            <pc:docMk/>
            <pc:sldMk cId="0" sldId="259"/>
            <ac:picMk id="18" creationId="{805C69C9-05A3-2D46-D9D7-CB29D2647B3F}"/>
          </ac:picMkLst>
        </pc:picChg>
        <pc:picChg chg="add mod modCrop">
          <ac:chgData name="powell menezes" userId="2cef8c15e7388b15" providerId="LiveId" clId="{9536700C-8582-462D-A48B-8BF98F90E8F4}" dt="2022-10-29T10:10:02.247" v="54" actId="164"/>
          <ac:picMkLst>
            <pc:docMk/>
            <pc:sldMk cId="0" sldId="259"/>
            <ac:picMk id="19" creationId="{49A658F0-E2BC-3D4A-854D-5BE72F941A4E}"/>
          </ac:picMkLst>
        </pc:picChg>
        <pc:picChg chg="add mod modCrop">
          <ac:chgData name="powell menezes" userId="2cef8c15e7388b15" providerId="LiveId" clId="{9536700C-8582-462D-A48B-8BF98F90E8F4}" dt="2022-10-29T10:20:31.846" v="372" actId="1076"/>
          <ac:picMkLst>
            <pc:docMk/>
            <pc:sldMk cId="0" sldId="259"/>
            <ac:picMk id="20" creationId="{8B0C9550-A6E1-6C4F-CC40-D96EB4E31692}"/>
          </ac:picMkLst>
        </pc:picChg>
        <pc:picChg chg="add mod">
          <ac:chgData name="powell menezes" userId="2cef8c15e7388b15" providerId="LiveId" clId="{9536700C-8582-462D-A48B-8BF98F90E8F4}" dt="2022-10-29T10:20:31.846" v="372" actId="1076"/>
          <ac:picMkLst>
            <pc:docMk/>
            <pc:sldMk cId="0" sldId="259"/>
            <ac:picMk id="21" creationId="{2EC0D553-F1AA-8105-B98A-5D7E02465DBE}"/>
          </ac:picMkLst>
        </pc:picChg>
        <pc:picChg chg="add del mod">
          <ac:chgData name="powell menezes" userId="2cef8c15e7388b15" providerId="LiveId" clId="{9536700C-8582-462D-A48B-8BF98F90E8F4}" dt="2022-10-29T10:09:25.120" v="46" actId="478"/>
          <ac:picMkLst>
            <pc:docMk/>
            <pc:sldMk cId="0" sldId="259"/>
            <ac:picMk id="22" creationId="{EF67C9D6-5A21-951F-2F80-97F188CB20D3}"/>
          </ac:picMkLst>
        </pc:picChg>
        <pc:picChg chg="add mod">
          <ac:chgData name="powell menezes" userId="2cef8c15e7388b15" providerId="LiveId" clId="{9536700C-8582-462D-A48B-8BF98F90E8F4}" dt="2022-10-29T10:10:02.247" v="54" actId="164"/>
          <ac:picMkLst>
            <pc:docMk/>
            <pc:sldMk cId="0" sldId="259"/>
            <ac:picMk id="24" creationId="{95E76226-2548-77D3-699F-F53014A642F3}"/>
          </ac:picMkLst>
        </pc:picChg>
        <pc:picChg chg="add mod">
          <ac:chgData name="powell menezes" userId="2cef8c15e7388b15" providerId="LiveId" clId="{9536700C-8582-462D-A48B-8BF98F90E8F4}" dt="2022-10-29T10:20:41.048" v="373" actId="1076"/>
          <ac:picMkLst>
            <pc:docMk/>
            <pc:sldMk cId="0" sldId="259"/>
            <ac:picMk id="27" creationId="{2FC0F084-6D0E-9D73-FDAB-4EF7A1F1988F}"/>
          </ac:picMkLst>
        </pc:picChg>
        <pc:picChg chg="mod">
          <ac:chgData name="powell menezes" userId="2cef8c15e7388b15" providerId="LiveId" clId="{9536700C-8582-462D-A48B-8BF98F90E8F4}" dt="2022-10-29T10:10:38.667" v="59"/>
          <ac:picMkLst>
            <pc:docMk/>
            <pc:sldMk cId="0" sldId="259"/>
            <ac:picMk id="29" creationId="{75DD5BAB-8532-4B7C-9356-8E9B5803A93B}"/>
          </ac:picMkLst>
        </pc:picChg>
        <pc:picChg chg="mod">
          <ac:chgData name="powell menezes" userId="2cef8c15e7388b15" providerId="LiveId" clId="{9536700C-8582-462D-A48B-8BF98F90E8F4}" dt="2022-10-29T10:10:38.667" v="59"/>
          <ac:picMkLst>
            <pc:docMk/>
            <pc:sldMk cId="0" sldId="259"/>
            <ac:picMk id="30" creationId="{3E8FCE24-C0AF-F005-A4A8-90D08D50ABAF}"/>
          </ac:picMkLst>
        </pc:picChg>
        <pc:picChg chg="add mod">
          <ac:chgData name="powell menezes" userId="2cef8c15e7388b15" providerId="LiveId" clId="{9536700C-8582-462D-A48B-8BF98F90E8F4}" dt="2022-10-29T10:20:41.048" v="373" actId="1076"/>
          <ac:picMkLst>
            <pc:docMk/>
            <pc:sldMk cId="0" sldId="259"/>
            <ac:picMk id="31" creationId="{5E1E92F0-8869-470A-29E5-CB0B2C0F8654}"/>
          </ac:picMkLst>
        </pc:picChg>
        <pc:picChg chg="add mod">
          <ac:chgData name="powell menezes" userId="2cef8c15e7388b15" providerId="LiveId" clId="{9536700C-8582-462D-A48B-8BF98F90E8F4}" dt="2022-10-29T10:20:41.048" v="373" actId="1076"/>
          <ac:picMkLst>
            <pc:docMk/>
            <pc:sldMk cId="0" sldId="259"/>
            <ac:picMk id="32" creationId="{D613942C-B481-3101-28AD-5C709FF5D8AC}"/>
          </ac:picMkLst>
        </pc:picChg>
        <pc:picChg chg="add mod">
          <ac:chgData name="powell menezes" userId="2cef8c15e7388b15" providerId="LiveId" clId="{9536700C-8582-462D-A48B-8BF98F90E8F4}" dt="2022-10-29T10:20:41.048" v="373" actId="1076"/>
          <ac:picMkLst>
            <pc:docMk/>
            <pc:sldMk cId="0" sldId="259"/>
            <ac:picMk id="34" creationId="{14CE72AD-0FCD-08FE-31AB-D201F573D7B8}"/>
          </ac:picMkLst>
        </pc:picChg>
        <pc:picChg chg="add mod">
          <ac:chgData name="powell menezes" userId="2cef8c15e7388b15" providerId="LiveId" clId="{9536700C-8582-462D-A48B-8BF98F90E8F4}" dt="2022-10-29T10:20:31.846" v="372" actId="1076"/>
          <ac:picMkLst>
            <pc:docMk/>
            <pc:sldMk cId="0" sldId="259"/>
            <ac:picMk id="36" creationId="{CAEA8C63-5160-37ED-BA66-C6780B84DBDC}"/>
          </ac:picMkLst>
        </pc:picChg>
        <pc:picChg chg="add mod">
          <ac:chgData name="powell menezes" userId="2cef8c15e7388b15" providerId="LiveId" clId="{9536700C-8582-462D-A48B-8BF98F90E8F4}" dt="2022-10-29T10:20:41.048" v="373" actId="1076"/>
          <ac:picMkLst>
            <pc:docMk/>
            <pc:sldMk cId="0" sldId="259"/>
            <ac:picMk id="37" creationId="{0F021955-418C-6D4C-6135-51732394A2D7}"/>
          </ac:picMkLst>
        </pc:picChg>
      </pc:sldChg>
      <pc:sldChg chg="modSp add mod">
        <pc:chgData name="powell menezes" userId="2cef8c15e7388b15" providerId="LiveId" clId="{9536700C-8582-462D-A48B-8BF98F90E8F4}" dt="2022-10-29T11:49:00.127" v="1220" actId="20577"/>
        <pc:sldMkLst>
          <pc:docMk/>
          <pc:sldMk cId="0" sldId="263"/>
        </pc:sldMkLst>
        <pc:spChg chg="mod">
          <ac:chgData name="powell menezes" userId="2cef8c15e7388b15" providerId="LiveId" clId="{9536700C-8582-462D-A48B-8BF98F90E8F4}" dt="2022-10-29T11:48:33.567" v="1218" actId="1076"/>
          <ac:spMkLst>
            <pc:docMk/>
            <pc:sldMk cId="0" sldId="263"/>
            <ac:spMk id="121" creationId="{00000000-0000-0000-0000-000000000000}"/>
          </ac:spMkLst>
        </pc:spChg>
        <pc:spChg chg="mod">
          <ac:chgData name="powell menezes" userId="2cef8c15e7388b15" providerId="LiveId" clId="{9536700C-8582-462D-A48B-8BF98F90E8F4}" dt="2022-10-29T11:49:00.127" v="1220" actId="20577"/>
          <ac:spMkLst>
            <pc:docMk/>
            <pc:sldMk cId="0" sldId="263"/>
            <ac:spMk id="122" creationId="{00000000-0000-0000-0000-000000000000}"/>
          </ac:spMkLst>
        </pc:spChg>
      </pc:sldChg>
      <pc:sldChg chg="add">
        <pc:chgData name="powell menezes" userId="2cef8c15e7388b15" providerId="LiveId" clId="{9536700C-8582-462D-A48B-8BF98F90E8F4}" dt="2022-10-29T11:53:55.296" v="1221"/>
        <pc:sldMkLst>
          <pc:docMk/>
          <pc:sldMk cId="0" sldId="265"/>
        </pc:sldMkLst>
      </pc:sldChg>
      <pc:sldChg chg="addSp delSp modSp mod ord">
        <pc:chgData name="powell menezes" userId="2cef8c15e7388b15" providerId="LiveId" clId="{9536700C-8582-462D-A48B-8BF98F90E8F4}" dt="2022-10-29T10:14:44.269" v="350"/>
        <pc:sldMkLst>
          <pc:docMk/>
          <pc:sldMk cId="4005790890" sldId="292"/>
        </pc:sldMkLst>
        <pc:picChg chg="add del mod">
          <ac:chgData name="powell menezes" userId="2cef8c15e7388b15" providerId="LiveId" clId="{9536700C-8582-462D-A48B-8BF98F90E8F4}" dt="2022-10-29T10:14:33.352" v="345" actId="478"/>
          <ac:picMkLst>
            <pc:docMk/>
            <pc:sldMk cId="4005790890" sldId="292"/>
            <ac:picMk id="3" creationId="{96386309-C2ED-2D14-8375-9EF5E196D958}"/>
          </ac:picMkLst>
        </pc:picChg>
        <pc:picChg chg="add del">
          <ac:chgData name="powell menezes" userId="2cef8c15e7388b15" providerId="LiveId" clId="{9536700C-8582-462D-A48B-8BF98F90E8F4}" dt="2022-10-29T10:13:06.680" v="167" actId="21"/>
          <ac:picMkLst>
            <pc:docMk/>
            <pc:sldMk cId="4005790890" sldId="292"/>
            <ac:picMk id="6" creationId="{51EC6601-A3AF-CCE3-FF75-1A75815F2A39}"/>
          </ac:picMkLst>
        </pc:picChg>
        <pc:picChg chg="add mod">
          <ac:chgData name="powell menezes" userId="2cef8c15e7388b15" providerId="LiveId" clId="{9536700C-8582-462D-A48B-8BF98F90E8F4}" dt="2022-10-29T10:14:41.209" v="348" actId="1076"/>
          <ac:picMkLst>
            <pc:docMk/>
            <pc:sldMk cId="4005790890" sldId="292"/>
            <ac:picMk id="8" creationId="{87C0860B-1158-F21A-AD38-B337C6C1F1B2}"/>
          </ac:picMkLst>
        </pc:picChg>
        <pc:picChg chg="del">
          <ac:chgData name="powell menezes" userId="2cef8c15e7388b15" providerId="LiveId" clId="{9536700C-8582-462D-A48B-8BF98F90E8F4}" dt="2022-10-29T10:05:15.578" v="4" actId="478"/>
          <ac:picMkLst>
            <pc:docMk/>
            <pc:sldMk cId="4005790890" sldId="292"/>
            <ac:picMk id="1026" creationId="{59D8E72A-58BD-F3D9-FF7F-C82DE04D0AC4}"/>
          </ac:picMkLst>
        </pc:picChg>
      </pc:sldChg>
      <pc:sldChg chg="addSp delSp modSp mod">
        <pc:chgData name="powell menezes" userId="2cef8c15e7388b15" providerId="LiveId" clId="{9536700C-8582-462D-A48B-8BF98F90E8F4}" dt="2022-10-29T11:31:05.391" v="1007" actId="1076"/>
        <pc:sldMkLst>
          <pc:docMk/>
          <pc:sldMk cId="2603142385" sldId="293"/>
        </pc:sldMkLst>
        <pc:spChg chg="mod">
          <ac:chgData name="powell menezes" userId="2cef8c15e7388b15" providerId="LiveId" clId="{9536700C-8582-462D-A48B-8BF98F90E8F4}" dt="2022-10-29T11:30:14.258" v="986" actId="207"/>
          <ac:spMkLst>
            <pc:docMk/>
            <pc:sldMk cId="2603142385" sldId="293"/>
            <ac:spMk id="3" creationId="{7392CD40-B369-4B9B-9499-38FD79A358EB}"/>
          </ac:spMkLst>
        </pc:spChg>
        <pc:spChg chg="del">
          <ac:chgData name="powell menezes" userId="2cef8c15e7388b15" providerId="LiveId" clId="{9536700C-8582-462D-A48B-8BF98F90E8F4}" dt="2022-10-29T11:29:42.792" v="976" actId="478"/>
          <ac:spMkLst>
            <pc:docMk/>
            <pc:sldMk cId="2603142385" sldId="293"/>
            <ac:spMk id="10" creationId="{BAE910DD-B956-ED5D-5A72-52B57E3D93AF}"/>
          </ac:spMkLst>
        </pc:spChg>
        <pc:spChg chg="del mod">
          <ac:chgData name="powell menezes" userId="2cef8c15e7388b15" providerId="LiveId" clId="{9536700C-8582-462D-A48B-8BF98F90E8F4}" dt="2022-10-29T11:29:46.738" v="978" actId="478"/>
          <ac:spMkLst>
            <pc:docMk/>
            <pc:sldMk cId="2603142385" sldId="293"/>
            <ac:spMk id="14" creationId="{5FC3C715-7B06-2545-E80E-FA4C0987D9F2}"/>
          </ac:spMkLst>
        </pc:spChg>
        <pc:spChg chg="del">
          <ac:chgData name="powell menezes" userId="2cef8c15e7388b15" providerId="LiveId" clId="{9536700C-8582-462D-A48B-8BF98F90E8F4}" dt="2022-10-29T11:29:46.738" v="978" actId="478"/>
          <ac:spMkLst>
            <pc:docMk/>
            <pc:sldMk cId="2603142385" sldId="293"/>
            <ac:spMk id="18" creationId="{5F8C86D6-E8F2-D658-4BEE-E979D000C07B}"/>
          </ac:spMkLst>
        </pc:spChg>
        <pc:spChg chg="del">
          <ac:chgData name="powell menezes" userId="2cef8c15e7388b15" providerId="LiveId" clId="{9536700C-8582-462D-A48B-8BF98F90E8F4}" dt="2022-10-29T11:29:46.738" v="978" actId="478"/>
          <ac:spMkLst>
            <pc:docMk/>
            <pc:sldMk cId="2603142385" sldId="293"/>
            <ac:spMk id="22" creationId="{F259E7AA-4F4E-1313-6AD8-40155B3A8C05}"/>
          </ac:spMkLst>
        </pc:spChg>
        <pc:spChg chg="del mod">
          <ac:chgData name="powell menezes" userId="2cef8c15e7388b15" providerId="LiveId" clId="{9536700C-8582-462D-A48B-8BF98F90E8F4}" dt="2022-10-29T11:29:50.757" v="981" actId="478"/>
          <ac:spMkLst>
            <pc:docMk/>
            <pc:sldMk cId="2603142385" sldId="293"/>
            <ac:spMk id="32" creationId="{2386BD2A-79E8-19A3-0DD4-04363E246FAB}"/>
          </ac:spMkLst>
        </pc:spChg>
        <pc:spChg chg="add del">
          <ac:chgData name="powell menezes" userId="2cef8c15e7388b15" providerId="LiveId" clId="{9536700C-8582-462D-A48B-8BF98F90E8F4}" dt="2022-10-29T11:29:49.403" v="980" actId="478"/>
          <ac:spMkLst>
            <pc:docMk/>
            <pc:sldMk cId="2603142385" sldId="293"/>
            <ac:spMk id="34" creationId="{6E948DAA-943A-41C3-26B4-1914DA02050B}"/>
          </ac:spMkLst>
        </pc:spChg>
        <pc:spChg chg="add mod">
          <ac:chgData name="powell menezes" userId="2cef8c15e7388b15" providerId="LiveId" clId="{9536700C-8582-462D-A48B-8BF98F90E8F4}" dt="2022-10-29T11:31:05.391" v="1007" actId="1076"/>
          <ac:spMkLst>
            <pc:docMk/>
            <pc:sldMk cId="2603142385" sldId="293"/>
            <ac:spMk id="36" creationId="{1C6E3ADA-8294-D791-1B5C-1457BBA8B662}"/>
          </ac:spMkLst>
        </pc:spChg>
        <pc:grpChg chg="del">
          <ac:chgData name="powell menezes" userId="2cef8c15e7388b15" providerId="LiveId" clId="{9536700C-8582-462D-A48B-8BF98F90E8F4}" dt="2022-10-29T11:29:41.408" v="975" actId="478"/>
          <ac:grpSpMkLst>
            <pc:docMk/>
            <pc:sldMk cId="2603142385" sldId="293"/>
            <ac:grpSpMk id="7" creationId="{01A736E0-75CF-DC43-B834-5D67F0683D7C}"/>
          </ac:grpSpMkLst>
        </pc:grpChg>
        <pc:grpChg chg="del">
          <ac:chgData name="powell menezes" userId="2cef8c15e7388b15" providerId="LiveId" clId="{9536700C-8582-462D-A48B-8BF98F90E8F4}" dt="2022-10-29T11:29:46.738" v="978" actId="478"/>
          <ac:grpSpMkLst>
            <pc:docMk/>
            <pc:sldMk cId="2603142385" sldId="293"/>
            <ac:grpSpMk id="11" creationId="{308170B9-3AC1-0789-D74A-501B1F70E679}"/>
          </ac:grpSpMkLst>
        </pc:grpChg>
        <pc:grpChg chg="del">
          <ac:chgData name="powell menezes" userId="2cef8c15e7388b15" providerId="LiveId" clId="{9536700C-8582-462D-A48B-8BF98F90E8F4}" dt="2022-10-29T11:29:46.738" v="978" actId="478"/>
          <ac:grpSpMkLst>
            <pc:docMk/>
            <pc:sldMk cId="2603142385" sldId="293"/>
            <ac:grpSpMk id="15" creationId="{8551B16E-8937-A495-F844-C262C432D48C}"/>
          </ac:grpSpMkLst>
        </pc:grpChg>
        <pc:grpChg chg="del">
          <ac:chgData name="powell menezes" userId="2cef8c15e7388b15" providerId="LiveId" clId="{9536700C-8582-462D-A48B-8BF98F90E8F4}" dt="2022-10-29T11:29:46.738" v="978" actId="478"/>
          <ac:grpSpMkLst>
            <pc:docMk/>
            <pc:sldMk cId="2603142385" sldId="293"/>
            <ac:grpSpMk id="19" creationId="{7ECCFE10-F4F6-7C95-FB5C-0059302FD707}"/>
          </ac:grpSpMkLst>
        </pc:grpChg>
        <pc:grpChg chg="del">
          <ac:chgData name="powell menezes" userId="2cef8c15e7388b15" providerId="LiveId" clId="{9536700C-8582-462D-A48B-8BF98F90E8F4}" dt="2022-10-29T11:29:46.738" v="978" actId="478"/>
          <ac:grpSpMkLst>
            <pc:docMk/>
            <pc:sldMk cId="2603142385" sldId="293"/>
            <ac:grpSpMk id="23" creationId="{D28E902D-DC62-F8A6-7673-A4F038C33982}"/>
          </ac:grpSpMkLst>
        </pc:grpChg>
        <pc:grpChg chg="del">
          <ac:chgData name="powell menezes" userId="2cef8c15e7388b15" providerId="LiveId" clId="{9536700C-8582-462D-A48B-8BF98F90E8F4}" dt="2022-10-29T11:29:46.738" v="978" actId="478"/>
          <ac:grpSpMkLst>
            <pc:docMk/>
            <pc:sldMk cId="2603142385" sldId="293"/>
            <ac:grpSpMk id="26" creationId="{471B6877-494B-36C9-BA3A-1869CDD76BAB}"/>
          </ac:grpSpMkLst>
        </pc:grpChg>
        <pc:grpChg chg="del">
          <ac:chgData name="powell menezes" userId="2cef8c15e7388b15" providerId="LiveId" clId="{9536700C-8582-462D-A48B-8BF98F90E8F4}" dt="2022-10-29T11:29:51.647" v="982" actId="478"/>
          <ac:grpSpMkLst>
            <pc:docMk/>
            <pc:sldMk cId="2603142385" sldId="293"/>
            <ac:grpSpMk id="29" creationId="{DC12583C-AEC5-0E12-34DD-3F8F6E2ECADA}"/>
          </ac:grpSpMkLst>
        </pc:grpChg>
        <pc:picChg chg="add del">
          <ac:chgData name="powell menezes" userId="2cef8c15e7388b15" providerId="LiveId" clId="{9536700C-8582-462D-A48B-8BF98F90E8F4}" dt="2022-10-29T10:50:31.408" v="780" actId="478"/>
          <ac:picMkLst>
            <pc:docMk/>
            <pc:sldMk cId="2603142385" sldId="293"/>
            <ac:picMk id="5" creationId="{0DDBC4AE-75D6-06A7-4230-0A31A58CF639}"/>
          </ac:picMkLst>
        </pc:picChg>
      </pc:sldChg>
      <pc:sldChg chg="addSp delSp modSp mod">
        <pc:chgData name="powell menezes" userId="2cef8c15e7388b15" providerId="LiveId" clId="{9536700C-8582-462D-A48B-8BF98F90E8F4}" dt="2022-10-29T11:39:05.011" v="1102" actId="22"/>
        <pc:sldMkLst>
          <pc:docMk/>
          <pc:sldMk cId="3158241962" sldId="294"/>
        </pc:sldMkLst>
        <pc:spChg chg="mod">
          <ac:chgData name="powell menezes" userId="2cef8c15e7388b15" providerId="LiveId" clId="{9536700C-8582-462D-A48B-8BF98F90E8F4}" dt="2022-10-29T11:37:42.587" v="1100" actId="20577"/>
          <ac:spMkLst>
            <pc:docMk/>
            <pc:sldMk cId="3158241962" sldId="294"/>
            <ac:spMk id="4" creationId="{407E0553-3AA0-27FE-E929-2B5B1F5B6C23}"/>
          </ac:spMkLst>
        </pc:spChg>
        <pc:spChg chg="del">
          <ac:chgData name="powell menezes" userId="2cef8c15e7388b15" providerId="LiveId" clId="{9536700C-8582-462D-A48B-8BF98F90E8F4}" dt="2022-10-29T11:34:23.141" v="1009" actId="478"/>
          <ac:spMkLst>
            <pc:docMk/>
            <pc:sldMk cId="3158241962" sldId="294"/>
            <ac:spMk id="6" creationId="{7763971E-FF1B-4DD3-D434-BACF15DE78DB}"/>
          </ac:spMkLst>
        </pc:spChg>
        <pc:spChg chg="add mod">
          <ac:chgData name="powell menezes" userId="2cef8c15e7388b15" providerId="LiveId" clId="{9536700C-8582-462D-A48B-8BF98F90E8F4}" dt="2022-10-29T11:37:15.113" v="1057" actId="1076"/>
          <ac:spMkLst>
            <pc:docMk/>
            <pc:sldMk cId="3158241962" sldId="294"/>
            <ac:spMk id="7" creationId="{8084DD03-F77D-8995-BE72-FC18776DB6E3}"/>
          </ac:spMkLst>
        </pc:spChg>
        <pc:spChg chg="del">
          <ac:chgData name="powell menezes" userId="2cef8c15e7388b15" providerId="LiveId" clId="{9536700C-8582-462D-A48B-8BF98F90E8F4}" dt="2022-10-29T11:34:19.523" v="1008" actId="478"/>
          <ac:spMkLst>
            <pc:docMk/>
            <pc:sldMk cId="3158241962" sldId="294"/>
            <ac:spMk id="9" creationId="{46A6D539-5283-CE3C-D450-6BB129D0BF41}"/>
          </ac:spMkLst>
        </pc:spChg>
        <pc:spChg chg="add del">
          <ac:chgData name="powell menezes" userId="2cef8c15e7388b15" providerId="LiveId" clId="{9536700C-8582-462D-A48B-8BF98F90E8F4}" dt="2022-10-29T11:39:05.011" v="1102" actId="22"/>
          <ac:spMkLst>
            <pc:docMk/>
            <pc:sldMk cId="3158241962" sldId="294"/>
            <ac:spMk id="10" creationId="{86B385F9-7C3A-4DAE-094D-23A9A4D2E570}"/>
          </ac:spMkLst>
        </pc:spChg>
        <pc:picChg chg="del">
          <ac:chgData name="powell menezes" userId="2cef8c15e7388b15" providerId="LiveId" clId="{9536700C-8582-462D-A48B-8BF98F90E8F4}" dt="2022-10-29T11:34:24.751" v="1010" actId="478"/>
          <ac:picMkLst>
            <pc:docMk/>
            <pc:sldMk cId="3158241962" sldId="294"/>
            <ac:picMk id="2050" creationId="{DA2B87AD-4BEB-3DD1-221E-773D0A6EB28F}"/>
          </ac:picMkLst>
        </pc:picChg>
      </pc:sldChg>
      <pc:sldChg chg="addSp delSp modSp mod">
        <pc:chgData name="powell menezes" userId="2cef8c15e7388b15" providerId="LiveId" clId="{9536700C-8582-462D-A48B-8BF98F90E8F4}" dt="2022-10-29T11:41:15.483" v="1138" actId="207"/>
        <pc:sldMkLst>
          <pc:docMk/>
          <pc:sldMk cId="2636254827" sldId="298"/>
        </pc:sldMkLst>
        <pc:spChg chg="mod">
          <ac:chgData name="powell menezes" userId="2cef8c15e7388b15" providerId="LiveId" clId="{9536700C-8582-462D-A48B-8BF98F90E8F4}" dt="2022-10-29T11:41:15.483" v="1138" actId="207"/>
          <ac:spMkLst>
            <pc:docMk/>
            <pc:sldMk cId="2636254827" sldId="298"/>
            <ac:spMk id="3" creationId="{BFDB1C7A-CB79-DE2A-BDE3-7EDB4B84EA50}"/>
          </ac:spMkLst>
        </pc:spChg>
        <pc:spChg chg="add mod">
          <ac:chgData name="powell menezes" userId="2cef8c15e7388b15" providerId="LiveId" clId="{9536700C-8582-462D-A48B-8BF98F90E8F4}" dt="2022-10-29T11:40:57.889" v="1136" actId="14"/>
          <ac:spMkLst>
            <pc:docMk/>
            <pc:sldMk cId="2636254827" sldId="298"/>
            <ac:spMk id="4" creationId="{308B208B-F0F8-B9F5-E50A-CFA5B182A738}"/>
          </ac:spMkLst>
        </pc:spChg>
        <pc:picChg chg="del">
          <ac:chgData name="powell menezes" userId="2cef8c15e7388b15" providerId="LiveId" clId="{9536700C-8582-462D-A48B-8BF98F90E8F4}" dt="2022-10-29T11:39:14.843" v="1103" actId="478"/>
          <ac:picMkLst>
            <pc:docMk/>
            <pc:sldMk cId="2636254827" sldId="298"/>
            <ac:picMk id="3076" creationId="{F7174127-5A8D-0C28-AE89-A9CA6539A0DA}"/>
          </ac:picMkLst>
        </pc:picChg>
        <pc:picChg chg="add mod">
          <ac:chgData name="powell menezes" userId="2cef8c15e7388b15" providerId="LiveId" clId="{9536700C-8582-462D-A48B-8BF98F90E8F4}" dt="2022-10-29T11:40:08.069" v="1114" actId="1076"/>
          <ac:picMkLst>
            <pc:docMk/>
            <pc:sldMk cId="2636254827" sldId="298"/>
            <ac:picMk id="4098" creationId="{3F7AE241-4216-27E9-9DA3-50B63B91BFC8}"/>
          </ac:picMkLst>
        </pc:picChg>
      </pc:sldChg>
      <pc:sldChg chg="addSp delSp modSp mod delAnim modAnim">
        <pc:chgData name="powell menezes" userId="2cef8c15e7388b15" providerId="LiveId" clId="{9536700C-8582-462D-A48B-8BF98F90E8F4}" dt="2022-10-29T11:45:33.048" v="1215" actId="20577"/>
        <pc:sldMkLst>
          <pc:docMk/>
          <pc:sldMk cId="3660115689" sldId="299"/>
        </pc:sldMkLst>
        <pc:spChg chg="add mod">
          <ac:chgData name="powell menezes" userId="2cef8c15e7388b15" providerId="LiveId" clId="{9536700C-8582-462D-A48B-8BF98F90E8F4}" dt="2022-10-29T11:45:07.518" v="1208" actId="20577"/>
          <ac:spMkLst>
            <pc:docMk/>
            <pc:sldMk cId="3660115689" sldId="299"/>
            <ac:spMk id="3" creationId="{56C511C4-CCBE-61E6-2882-162A55C4D7D6}"/>
          </ac:spMkLst>
        </pc:spChg>
        <pc:spChg chg="mod">
          <ac:chgData name="powell menezes" userId="2cef8c15e7388b15" providerId="LiveId" clId="{9536700C-8582-462D-A48B-8BF98F90E8F4}" dt="2022-10-29T11:45:33.048" v="1215" actId="20577"/>
          <ac:spMkLst>
            <pc:docMk/>
            <pc:sldMk cId="3660115689" sldId="299"/>
            <ac:spMk id="4" creationId="{407E0553-3AA0-27FE-E929-2B5B1F5B6C23}"/>
          </ac:spMkLst>
        </pc:spChg>
        <pc:spChg chg="del mod">
          <ac:chgData name="powell menezes" userId="2cef8c15e7388b15" providerId="LiveId" clId="{9536700C-8582-462D-A48B-8BF98F90E8F4}" dt="2022-10-29T11:42:48.671" v="1142" actId="478"/>
          <ac:spMkLst>
            <pc:docMk/>
            <pc:sldMk cId="3660115689" sldId="299"/>
            <ac:spMk id="7" creationId="{CF84CC58-2307-90DE-173A-7FEE8A715E2D}"/>
          </ac:spMkLst>
        </pc:spChg>
        <pc:spChg chg="add mod">
          <ac:chgData name="powell menezes" userId="2cef8c15e7388b15" providerId="LiveId" clId="{9536700C-8582-462D-A48B-8BF98F90E8F4}" dt="2022-10-29T11:44:44.610" v="1184" actId="1076"/>
          <ac:spMkLst>
            <pc:docMk/>
            <pc:sldMk cId="3660115689" sldId="299"/>
            <ac:spMk id="9" creationId="{26865752-E24B-CCD5-2603-DD685FAD3C92}"/>
          </ac:spMkLst>
        </pc:spChg>
        <pc:spChg chg="add mod">
          <ac:chgData name="powell menezes" userId="2cef8c15e7388b15" providerId="LiveId" clId="{9536700C-8582-462D-A48B-8BF98F90E8F4}" dt="2022-10-29T11:44:37.745" v="1183" actId="1076"/>
          <ac:spMkLst>
            <pc:docMk/>
            <pc:sldMk cId="3660115689" sldId="299"/>
            <ac:spMk id="11" creationId="{9180E6F4-54CB-BEB5-3204-0A9BB0E735D8}"/>
          </ac:spMkLst>
        </pc:spChg>
        <pc:picChg chg="del">
          <ac:chgData name="powell menezes" userId="2cef8c15e7388b15" providerId="LiveId" clId="{9536700C-8582-462D-A48B-8BF98F90E8F4}" dt="2022-10-29T11:42:50.184" v="1145" actId="478"/>
          <ac:picMkLst>
            <pc:docMk/>
            <pc:sldMk cId="3660115689" sldId="299"/>
            <ac:picMk id="5" creationId="{669DD63D-0ABF-7F3D-16A9-02B421A1BB0F}"/>
          </ac:picMkLst>
        </pc:picChg>
        <pc:picChg chg="del">
          <ac:chgData name="powell menezes" userId="2cef8c15e7388b15" providerId="LiveId" clId="{9536700C-8582-462D-A48B-8BF98F90E8F4}" dt="2022-10-29T11:42:47.491" v="1140" actId="478"/>
          <ac:picMkLst>
            <pc:docMk/>
            <pc:sldMk cId="3660115689" sldId="299"/>
            <ac:picMk id="4100" creationId="{594C3456-BBD6-FFB9-9812-812972ACAACD}"/>
          </ac:picMkLst>
        </pc:picChg>
        <pc:picChg chg="del">
          <ac:chgData name="powell menezes" userId="2cef8c15e7388b15" providerId="LiveId" clId="{9536700C-8582-462D-A48B-8BF98F90E8F4}" dt="2022-10-29T11:42:45.638" v="1139" actId="478"/>
          <ac:picMkLst>
            <pc:docMk/>
            <pc:sldMk cId="3660115689" sldId="299"/>
            <ac:picMk id="4102" creationId="{40E7D59D-9C0B-822B-537E-F557ABE1F298}"/>
          </ac:picMkLst>
        </pc:picChg>
        <pc:picChg chg="del">
          <ac:chgData name="powell menezes" userId="2cef8c15e7388b15" providerId="LiveId" clId="{9536700C-8582-462D-A48B-8BF98F90E8F4}" dt="2022-10-29T11:42:49.342" v="1143" actId="478"/>
          <ac:picMkLst>
            <pc:docMk/>
            <pc:sldMk cId="3660115689" sldId="299"/>
            <ac:picMk id="4106" creationId="{2DB01CDF-A512-7319-DCCA-3676B088C367}"/>
          </ac:picMkLst>
        </pc:picChg>
        <pc:picChg chg="del">
          <ac:chgData name="powell menezes" userId="2cef8c15e7388b15" providerId="LiveId" clId="{9536700C-8582-462D-A48B-8BF98F90E8F4}" dt="2022-10-29T11:42:49.759" v="1144" actId="478"/>
          <ac:picMkLst>
            <pc:docMk/>
            <pc:sldMk cId="3660115689" sldId="299"/>
            <ac:picMk id="4108" creationId="{18E42526-AFEB-5B34-697E-2BE604370B02}"/>
          </ac:picMkLst>
        </pc:picChg>
        <pc:picChg chg="add mod">
          <ac:chgData name="powell menezes" userId="2cef8c15e7388b15" providerId="LiveId" clId="{9536700C-8582-462D-A48B-8BF98F90E8F4}" dt="2022-10-29T11:43:57.775" v="1167" actId="1076"/>
          <ac:picMkLst>
            <pc:docMk/>
            <pc:sldMk cId="3660115689" sldId="299"/>
            <ac:picMk id="5122" creationId="{A05D1055-ACEB-EFC0-7103-BE0E8E542F96}"/>
          </ac:picMkLst>
        </pc:picChg>
        <pc:picChg chg="add mod">
          <ac:chgData name="powell menezes" userId="2cef8c15e7388b15" providerId="LiveId" clId="{9536700C-8582-462D-A48B-8BF98F90E8F4}" dt="2022-10-29T11:43:59.251" v="1168" actId="1076"/>
          <ac:picMkLst>
            <pc:docMk/>
            <pc:sldMk cId="3660115689" sldId="299"/>
            <ac:picMk id="5123" creationId="{672D9F03-C330-B593-6B72-2D9802570F63}"/>
          </ac:picMkLst>
        </pc:picChg>
      </pc:sldChg>
      <pc:sldChg chg="addSp delSp modSp add mod ord delAnim modAnim">
        <pc:chgData name="powell menezes" userId="2cef8c15e7388b15" providerId="LiveId" clId="{9536700C-8582-462D-A48B-8BF98F90E8F4}" dt="2022-10-29T10:36:07.918" v="658" actId="21"/>
        <pc:sldMkLst>
          <pc:docMk/>
          <pc:sldMk cId="1473834402" sldId="325"/>
        </pc:sldMkLst>
        <pc:spChg chg="add del mod">
          <ac:chgData name="powell menezes" userId="2cef8c15e7388b15" providerId="LiveId" clId="{9536700C-8582-462D-A48B-8BF98F90E8F4}" dt="2022-10-29T10:32:29.941" v="642" actId="478"/>
          <ac:spMkLst>
            <pc:docMk/>
            <pc:sldMk cId="1473834402" sldId="325"/>
            <ac:spMk id="11" creationId="{C19851B1-C417-4634-BD0B-200C0DCE67B2}"/>
          </ac:spMkLst>
        </pc:spChg>
        <pc:spChg chg="add del mod">
          <ac:chgData name="powell menezes" userId="2cef8c15e7388b15" providerId="LiveId" clId="{9536700C-8582-462D-A48B-8BF98F90E8F4}" dt="2022-10-29T10:32:30.336" v="643" actId="478"/>
          <ac:spMkLst>
            <pc:docMk/>
            <pc:sldMk cId="1473834402" sldId="325"/>
            <ac:spMk id="12" creationId="{B516F13D-BD50-7A96-991D-CB9F89C5EFF0}"/>
          </ac:spMkLst>
        </pc:spChg>
        <pc:spChg chg="add del mod">
          <ac:chgData name="powell menezes" userId="2cef8c15e7388b15" providerId="LiveId" clId="{9536700C-8582-462D-A48B-8BF98F90E8F4}" dt="2022-10-29T10:32:31.042" v="644" actId="478"/>
          <ac:spMkLst>
            <pc:docMk/>
            <pc:sldMk cId="1473834402" sldId="325"/>
            <ac:spMk id="13" creationId="{73A78063-BB65-8E86-D7CF-18C72AEC4137}"/>
          </ac:spMkLst>
        </pc:spChg>
        <pc:spChg chg="add del mod">
          <ac:chgData name="powell menezes" userId="2cef8c15e7388b15" providerId="LiveId" clId="{9536700C-8582-462D-A48B-8BF98F90E8F4}" dt="2022-10-29T10:36:07.918" v="658" actId="21"/>
          <ac:spMkLst>
            <pc:docMk/>
            <pc:sldMk cId="1473834402" sldId="325"/>
            <ac:spMk id="16" creationId="{894DA629-2567-1BE3-3954-0CC76641075E}"/>
          </ac:spMkLst>
        </pc:spChg>
        <pc:spChg chg="add del mod">
          <ac:chgData name="powell menezes" userId="2cef8c15e7388b15" providerId="LiveId" clId="{9536700C-8582-462D-A48B-8BF98F90E8F4}" dt="2022-10-29T10:36:07.918" v="658" actId="21"/>
          <ac:spMkLst>
            <pc:docMk/>
            <pc:sldMk cId="1473834402" sldId="325"/>
            <ac:spMk id="17" creationId="{45C1E0F6-2C13-C92B-E8FE-091FFC2DF7E4}"/>
          </ac:spMkLst>
        </pc:spChg>
        <pc:spChg chg="add del mod">
          <ac:chgData name="powell menezes" userId="2cef8c15e7388b15" providerId="LiveId" clId="{9536700C-8582-462D-A48B-8BF98F90E8F4}" dt="2022-10-29T10:36:07.918" v="658" actId="21"/>
          <ac:spMkLst>
            <pc:docMk/>
            <pc:sldMk cId="1473834402" sldId="325"/>
            <ac:spMk id="18" creationId="{B80D1AF7-0BEA-25FD-B6CD-C2E62D80D61D}"/>
          </ac:spMkLst>
        </pc:spChg>
        <pc:spChg chg="add del mod">
          <ac:chgData name="powell menezes" userId="2cef8c15e7388b15" providerId="LiveId" clId="{9536700C-8582-462D-A48B-8BF98F90E8F4}" dt="2022-10-29T10:36:07.918" v="658" actId="21"/>
          <ac:spMkLst>
            <pc:docMk/>
            <pc:sldMk cId="1473834402" sldId="325"/>
            <ac:spMk id="19" creationId="{98F3E7EB-5BD0-FC72-23DE-764F88D26590}"/>
          </ac:spMkLst>
        </pc:spChg>
        <pc:picChg chg="add del mod modCrop">
          <ac:chgData name="powell menezes" userId="2cef8c15e7388b15" providerId="LiveId" clId="{9536700C-8582-462D-A48B-8BF98F90E8F4}" dt="2022-10-29T10:32:31.796" v="646" actId="478"/>
          <ac:picMkLst>
            <pc:docMk/>
            <pc:sldMk cId="1473834402" sldId="325"/>
            <ac:picMk id="4" creationId="{02609450-3886-EA4E-AB4F-F286E1C53A42}"/>
          </ac:picMkLst>
        </pc:picChg>
        <pc:picChg chg="add del mod modCrop">
          <ac:chgData name="powell menezes" userId="2cef8c15e7388b15" providerId="LiveId" clId="{9536700C-8582-462D-A48B-8BF98F90E8F4}" dt="2022-10-29T10:32:27.543" v="640" actId="478"/>
          <ac:picMkLst>
            <pc:docMk/>
            <pc:sldMk cId="1473834402" sldId="325"/>
            <ac:picMk id="7" creationId="{7A1C3E9D-E1D1-A96C-4DE1-2E6D242F0E08}"/>
          </ac:picMkLst>
        </pc:picChg>
        <pc:picChg chg="del">
          <ac:chgData name="powell menezes" userId="2cef8c15e7388b15" providerId="LiveId" clId="{9536700C-8582-462D-A48B-8BF98F90E8F4}" dt="2022-10-29T10:28:39.767" v="461" actId="478"/>
          <ac:picMkLst>
            <pc:docMk/>
            <pc:sldMk cId="1473834402" sldId="325"/>
            <ac:picMk id="8" creationId="{87C0860B-1158-F21A-AD38-B337C6C1F1B2}"/>
          </ac:picMkLst>
        </pc:picChg>
        <pc:picChg chg="add del">
          <ac:chgData name="powell menezes" userId="2cef8c15e7388b15" providerId="LiveId" clId="{9536700C-8582-462D-A48B-8BF98F90E8F4}" dt="2022-10-29T10:30:29.177" v="479" actId="478"/>
          <ac:picMkLst>
            <pc:docMk/>
            <pc:sldMk cId="1473834402" sldId="325"/>
            <ac:picMk id="10" creationId="{7E2A088D-9806-40AE-9946-8D0AC1F37126}"/>
          </ac:picMkLst>
        </pc:picChg>
        <pc:picChg chg="add mod modCrop">
          <ac:chgData name="powell menezes" userId="2cef8c15e7388b15" providerId="LiveId" clId="{9536700C-8582-462D-A48B-8BF98F90E8F4}" dt="2022-10-29T10:32:46.638" v="650" actId="1076"/>
          <ac:picMkLst>
            <pc:docMk/>
            <pc:sldMk cId="1473834402" sldId="325"/>
            <ac:picMk id="15" creationId="{618020E9-7F7F-0AFF-B303-1424FF9AFF25}"/>
          </ac:picMkLst>
        </pc:picChg>
      </pc:sldChg>
      <pc:sldChg chg="addSp delSp modSp add mod delAnim modAnim">
        <pc:chgData name="powell menezes" userId="2cef8c15e7388b15" providerId="LiveId" clId="{9536700C-8582-462D-A48B-8BF98F90E8F4}" dt="2022-10-29T10:38:23.966" v="670"/>
        <pc:sldMkLst>
          <pc:docMk/>
          <pc:sldMk cId="571596701" sldId="326"/>
        </pc:sldMkLst>
        <pc:spChg chg="add mod">
          <ac:chgData name="powell menezes" userId="2cef8c15e7388b15" providerId="LiveId" clId="{9536700C-8582-462D-A48B-8BF98F90E8F4}" dt="2022-10-29T10:37:45.338" v="660" actId="1076"/>
          <ac:spMkLst>
            <pc:docMk/>
            <pc:sldMk cId="571596701" sldId="326"/>
            <ac:spMk id="3" creationId="{B8334632-EC0E-3DD3-E1FA-76F81803A18E}"/>
          </ac:spMkLst>
        </pc:spChg>
        <pc:spChg chg="add mod">
          <ac:chgData name="powell menezes" userId="2cef8c15e7388b15" providerId="LiveId" clId="{9536700C-8582-462D-A48B-8BF98F90E8F4}" dt="2022-10-29T10:38:03.400" v="663" actId="1076"/>
          <ac:spMkLst>
            <pc:docMk/>
            <pc:sldMk cId="571596701" sldId="326"/>
            <ac:spMk id="6" creationId="{1C0713CA-4CE5-7F50-65E0-981E39138A8D}"/>
          </ac:spMkLst>
        </pc:spChg>
        <pc:spChg chg="add del mod">
          <ac:chgData name="powell menezes" userId="2cef8c15e7388b15" providerId="LiveId" clId="{9536700C-8582-462D-A48B-8BF98F90E8F4}" dt="2022-10-29T10:37:49.821" v="661" actId="478"/>
          <ac:spMkLst>
            <pc:docMk/>
            <pc:sldMk cId="571596701" sldId="326"/>
            <ac:spMk id="8" creationId="{5474A540-8F45-56F3-4EE2-5C8C8DF16A87}"/>
          </ac:spMkLst>
        </pc:spChg>
        <pc:spChg chg="add mod">
          <ac:chgData name="powell menezes" userId="2cef8c15e7388b15" providerId="LiveId" clId="{9536700C-8582-462D-A48B-8BF98F90E8F4}" dt="2022-10-29T10:38:07.142" v="664" actId="1076"/>
          <ac:spMkLst>
            <pc:docMk/>
            <pc:sldMk cId="571596701" sldId="326"/>
            <ac:spMk id="9" creationId="{3306A553-CE9A-7B0A-748B-7E285BD0906F}"/>
          </ac:spMkLst>
        </pc:spChg>
        <pc:picChg chg="del">
          <ac:chgData name="powell menezes" userId="2cef8c15e7388b15" providerId="LiveId" clId="{9536700C-8582-462D-A48B-8BF98F90E8F4}" dt="2022-10-29T10:32:50.849" v="651" actId="478"/>
          <ac:picMkLst>
            <pc:docMk/>
            <pc:sldMk cId="571596701" sldId="326"/>
            <ac:picMk id="15" creationId="{618020E9-7F7F-0AFF-B303-1424FF9AFF25}"/>
          </ac:picMkLst>
        </pc:picChg>
      </pc:sldChg>
      <pc:sldChg chg="add ord">
        <pc:chgData name="powell menezes" userId="2cef8c15e7388b15" providerId="LiveId" clId="{9536700C-8582-462D-A48B-8BF98F90E8F4}" dt="2022-10-29T10:39:19.799" v="673"/>
        <pc:sldMkLst>
          <pc:docMk/>
          <pc:sldMk cId="2329931580" sldId="327"/>
        </pc:sldMkLst>
      </pc:sldChg>
      <pc:sldChg chg="addSp delSp modSp add mod">
        <pc:chgData name="powell menezes" userId="2cef8c15e7388b15" providerId="LiveId" clId="{9536700C-8582-462D-A48B-8BF98F90E8F4}" dt="2022-10-29T11:10:36.972" v="796" actId="478"/>
        <pc:sldMkLst>
          <pc:docMk/>
          <pc:sldMk cId="149882795" sldId="328"/>
        </pc:sldMkLst>
        <pc:picChg chg="add mod modCrop">
          <ac:chgData name="powell menezes" userId="2cef8c15e7388b15" providerId="LiveId" clId="{9536700C-8582-462D-A48B-8BF98F90E8F4}" dt="2022-10-29T10:40:57.034" v="680" actId="732"/>
          <ac:picMkLst>
            <pc:docMk/>
            <pc:sldMk cId="149882795" sldId="328"/>
            <ac:picMk id="4" creationId="{E94EFB50-0D9F-19C7-011A-18548D2DC58D}"/>
          </ac:picMkLst>
        </pc:picChg>
        <pc:picChg chg="add del">
          <ac:chgData name="powell menezes" userId="2cef8c15e7388b15" providerId="LiveId" clId="{9536700C-8582-462D-A48B-8BF98F90E8F4}" dt="2022-10-29T11:10:36.972" v="796" actId="478"/>
          <ac:picMkLst>
            <pc:docMk/>
            <pc:sldMk cId="149882795" sldId="328"/>
            <ac:picMk id="7" creationId="{F63A4735-59CB-7A78-DD70-62E2570E7E3F}"/>
          </ac:picMkLst>
        </pc:picChg>
        <pc:picChg chg="del">
          <ac:chgData name="powell menezes" userId="2cef8c15e7388b15" providerId="LiveId" clId="{9536700C-8582-462D-A48B-8BF98F90E8F4}" dt="2022-10-29T10:40:40.709" v="675" actId="478"/>
          <ac:picMkLst>
            <pc:docMk/>
            <pc:sldMk cId="149882795" sldId="328"/>
            <ac:picMk id="15" creationId="{618020E9-7F7F-0AFF-B303-1424FF9AFF25}"/>
          </ac:picMkLst>
        </pc:picChg>
      </pc:sldChg>
      <pc:sldChg chg="addSp delSp modSp add mod delAnim modAnim">
        <pc:chgData name="powell menezes" userId="2cef8c15e7388b15" providerId="LiveId" clId="{9536700C-8582-462D-A48B-8BF98F90E8F4}" dt="2022-10-29T10:51:41.894" v="793" actId="1076"/>
        <pc:sldMkLst>
          <pc:docMk/>
          <pc:sldMk cId="1703834623" sldId="329"/>
        </pc:sldMkLst>
        <pc:spChg chg="del">
          <ac:chgData name="powell menezes" userId="2cef8c15e7388b15" providerId="LiveId" clId="{9536700C-8582-462D-A48B-8BF98F90E8F4}" dt="2022-10-29T10:42:27.487" v="683" actId="478"/>
          <ac:spMkLst>
            <pc:docMk/>
            <pc:sldMk cId="1703834623" sldId="329"/>
            <ac:spMk id="3" creationId="{B8334632-EC0E-3DD3-E1FA-76F81803A18E}"/>
          </ac:spMkLst>
        </pc:spChg>
        <pc:spChg chg="del">
          <ac:chgData name="powell menezes" userId="2cef8c15e7388b15" providerId="LiveId" clId="{9536700C-8582-462D-A48B-8BF98F90E8F4}" dt="2022-10-29T10:42:27.487" v="683" actId="478"/>
          <ac:spMkLst>
            <pc:docMk/>
            <pc:sldMk cId="1703834623" sldId="329"/>
            <ac:spMk id="6" creationId="{1C0713CA-4CE5-7F50-65E0-981E39138A8D}"/>
          </ac:spMkLst>
        </pc:spChg>
        <pc:spChg chg="del">
          <ac:chgData name="powell menezes" userId="2cef8c15e7388b15" providerId="LiveId" clId="{9536700C-8582-462D-A48B-8BF98F90E8F4}" dt="2022-10-29T10:42:27.487" v="683" actId="478"/>
          <ac:spMkLst>
            <pc:docMk/>
            <pc:sldMk cId="1703834623" sldId="329"/>
            <ac:spMk id="9" creationId="{3306A553-CE9A-7B0A-748B-7E285BD0906F}"/>
          </ac:spMkLst>
        </pc:spChg>
        <pc:spChg chg="mod">
          <ac:chgData name="powell menezes" userId="2cef8c15e7388b15" providerId="LiveId" clId="{9536700C-8582-462D-A48B-8BF98F90E8F4}" dt="2022-10-29T10:51:07.569" v="784" actId="1076"/>
          <ac:spMkLst>
            <pc:docMk/>
            <pc:sldMk cId="1703834623" sldId="329"/>
            <ac:spMk id="11" creationId="{C19851B1-C417-4634-BD0B-200C0DCE67B2}"/>
          </ac:spMkLst>
        </pc:spChg>
        <pc:spChg chg="mod">
          <ac:chgData name="powell menezes" userId="2cef8c15e7388b15" providerId="LiveId" clId="{9536700C-8582-462D-A48B-8BF98F90E8F4}" dt="2022-10-29T10:51:07.569" v="784" actId="1076"/>
          <ac:spMkLst>
            <pc:docMk/>
            <pc:sldMk cId="1703834623" sldId="329"/>
            <ac:spMk id="12" creationId="{B516F13D-BD50-7A96-991D-CB9F89C5EFF0}"/>
          </ac:spMkLst>
        </pc:spChg>
        <pc:spChg chg="mod">
          <ac:chgData name="powell menezes" userId="2cef8c15e7388b15" providerId="LiveId" clId="{9536700C-8582-462D-A48B-8BF98F90E8F4}" dt="2022-10-29T10:51:07.569" v="784" actId="1076"/>
          <ac:spMkLst>
            <pc:docMk/>
            <pc:sldMk cId="1703834623" sldId="329"/>
            <ac:spMk id="13" creationId="{73A78063-BB65-8E86-D7CF-18C72AEC4137}"/>
          </ac:spMkLst>
        </pc:spChg>
        <pc:spChg chg="add mod">
          <ac:chgData name="powell menezes" userId="2cef8c15e7388b15" providerId="LiveId" clId="{9536700C-8582-462D-A48B-8BF98F90E8F4}" dt="2022-10-29T10:51:07.569" v="784" actId="1076"/>
          <ac:spMkLst>
            <pc:docMk/>
            <pc:sldMk cId="1703834623" sldId="329"/>
            <ac:spMk id="17" creationId="{8C8C67C1-FBF0-1C34-01A0-FE230EC7E786}"/>
          </ac:spMkLst>
        </pc:spChg>
        <pc:spChg chg="add mod">
          <ac:chgData name="powell menezes" userId="2cef8c15e7388b15" providerId="LiveId" clId="{9536700C-8582-462D-A48B-8BF98F90E8F4}" dt="2022-10-29T10:51:07.569" v="784" actId="1076"/>
          <ac:spMkLst>
            <pc:docMk/>
            <pc:sldMk cId="1703834623" sldId="329"/>
            <ac:spMk id="18" creationId="{5371BA25-891F-C159-3611-23C13248E0B6}"/>
          </ac:spMkLst>
        </pc:spChg>
        <pc:spChg chg="add mod">
          <ac:chgData name="powell menezes" userId="2cef8c15e7388b15" providerId="LiveId" clId="{9536700C-8582-462D-A48B-8BF98F90E8F4}" dt="2022-10-29T10:51:07.569" v="784" actId="1076"/>
          <ac:spMkLst>
            <pc:docMk/>
            <pc:sldMk cId="1703834623" sldId="329"/>
            <ac:spMk id="19" creationId="{94AEF479-4BB9-1371-404C-694C20715642}"/>
          </ac:spMkLst>
        </pc:spChg>
        <pc:spChg chg="add mod">
          <ac:chgData name="powell menezes" userId="2cef8c15e7388b15" providerId="LiveId" clId="{9536700C-8582-462D-A48B-8BF98F90E8F4}" dt="2022-10-29T10:51:27.223" v="789" actId="1076"/>
          <ac:spMkLst>
            <pc:docMk/>
            <pc:sldMk cId="1703834623" sldId="329"/>
            <ac:spMk id="20" creationId="{877799C5-79B0-CD09-2D19-DE869CAE78F1}"/>
          </ac:spMkLst>
        </pc:spChg>
        <pc:spChg chg="add mod">
          <ac:chgData name="powell menezes" userId="2cef8c15e7388b15" providerId="LiveId" clId="{9536700C-8582-462D-A48B-8BF98F90E8F4}" dt="2022-10-29T10:51:30.556" v="790" actId="1076"/>
          <ac:spMkLst>
            <pc:docMk/>
            <pc:sldMk cId="1703834623" sldId="329"/>
            <ac:spMk id="21" creationId="{1C8625C5-AE40-F3A7-D160-07C3F23F161B}"/>
          </ac:spMkLst>
        </pc:spChg>
        <pc:spChg chg="add mod">
          <ac:chgData name="powell menezes" userId="2cef8c15e7388b15" providerId="LiveId" clId="{9536700C-8582-462D-A48B-8BF98F90E8F4}" dt="2022-10-29T10:51:24.960" v="788" actId="1076"/>
          <ac:spMkLst>
            <pc:docMk/>
            <pc:sldMk cId="1703834623" sldId="329"/>
            <ac:spMk id="22" creationId="{BF568D19-5648-71DD-AF6B-A128EE1CB7B5}"/>
          </ac:spMkLst>
        </pc:spChg>
        <pc:spChg chg="add mod">
          <ac:chgData name="powell menezes" userId="2cef8c15e7388b15" providerId="LiveId" clId="{9536700C-8582-462D-A48B-8BF98F90E8F4}" dt="2022-10-29T10:51:22.205" v="787" actId="1076"/>
          <ac:spMkLst>
            <pc:docMk/>
            <pc:sldMk cId="1703834623" sldId="329"/>
            <ac:spMk id="23" creationId="{548E9BC0-081B-1A28-D707-59E5EFB3E82A}"/>
          </ac:spMkLst>
        </pc:spChg>
        <pc:spChg chg="add del mod">
          <ac:chgData name="powell menezes" userId="2cef8c15e7388b15" providerId="LiveId" clId="{9536700C-8582-462D-A48B-8BF98F90E8F4}" dt="2022-10-29T10:46:54.019" v="747"/>
          <ac:spMkLst>
            <pc:docMk/>
            <pc:sldMk cId="1703834623" sldId="329"/>
            <ac:spMk id="24" creationId="{6BC29377-36C3-986D-D41B-9F03BB4A1D2C}"/>
          </ac:spMkLst>
        </pc:spChg>
        <pc:spChg chg="add mod">
          <ac:chgData name="powell menezes" userId="2cef8c15e7388b15" providerId="LiveId" clId="{9536700C-8582-462D-A48B-8BF98F90E8F4}" dt="2022-10-29T10:51:18.255" v="786" actId="1076"/>
          <ac:spMkLst>
            <pc:docMk/>
            <pc:sldMk cId="1703834623" sldId="329"/>
            <ac:spMk id="25" creationId="{BCF38821-9EF8-FEF0-F38A-63EB5A2031C8}"/>
          </ac:spMkLst>
        </pc:spChg>
        <pc:spChg chg="add mod">
          <ac:chgData name="powell menezes" userId="2cef8c15e7388b15" providerId="LiveId" clId="{9536700C-8582-462D-A48B-8BF98F90E8F4}" dt="2022-10-29T10:51:14.916" v="785" actId="1076"/>
          <ac:spMkLst>
            <pc:docMk/>
            <pc:sldMk cId="1703834623" sldId="329"/>
            <ac:spMk id="26" creationId="{92D96842-E23D-4A8A-53FC-CDA9D4B07E42}"/>
          </ac:spMkLst>
        </pc:spChg>
        <pc:picChg chg="mod">
          <ac:chgData name="powell menezes" userId="2cef8c15e7388b15" providerId="LiveId" clId="{9536700C-8582-462D-A48B-8BF98F90E8F4}" dt="2022-10-29T10:51:07.569" v="784" actId="1076"/>
          <ac:picMkLst>
            <pc:docMk/>
            <pc:sldMk cId="1703834623" sldId="329"/>
            <ac:picMk id="4" creationId="{02609450-3886-EA4E-AB4F-F286E1C53A42}"/>
          </ac:picMkLst>
        </pc:picChg>
        <pc:picChg chg="del">
          <ac:chgData name="powell menezes" userId="2cef8c15e7388b15" providerId="LiveId" clId="{9536700C-8582-462D-A48B-8BF98F90E8F4}" dt="2022-10-29T10:43:17.409" v="690" actId="478"/>
          <ac:picMkLst>
            <pc:docMk/>
            <pc:sldMk cId="1703834623" sldId="329"/>
            <ac:picMk id="7" creationId="{7A1C3E9D-E1D1-A96C-4DE1-2E6D242F0E08}"/>
          </ac:picMkLst>
        </pc:picChg>
        <pc:picChg chg="add mod modCrop">
          <ac:chgData name="powell menezes" userId="2cef8c15e7388b15" providerId="LiveId" clId="{9536700C-8582-462D-A48B-8BF98F90E8F4}" dt="2022-10-29T10:51:35.887" v="791" actId="1076"/>
          <ac:picMkLst>
            <pc:docMk/>
            <pc:sldMk cId="1703834623" sldId="329"/>
            <ac:picMk id="8" creationId="{E7344463-8F8C-CF4B-2A57-61191A74CFED}"/>
          </ac:picMkLst>
        </pc:picChg>
        <pc:picChg chg="add mod">
          <ac:chgData name="powell menezes" userId="2cef8c15e7388b15" providerId="LiveId" clId="{9536700C-8582-462D-A48B-8BF98F90E8F4}" dt="2022-10-29T10:51:07.569" v="784" actId="1076"/>
          <ac:picMkLst>
            <pc:docMk/>
            <pc:sldMk cId="1703834623" sldId="329"/>
            <ac:picMk id="14" creationId="{BD43D628-846C-D2F5-D212-EFCE30C27FFB}"/>
          </ac:picMkLst>
        </pc:picChg>
        <pc:picChg chg="add mod">
          <ac:chgData name="powell menezes" userId="2cef8c15e7388b15" providerId="LiveId" clId="{9536700C-8582-462D-A48B-8BF98F90E8F4}" dt="2022-10-29T10:51:39.636" v="792" actId="1076"/>
          <ac:picMkLst>
            <pc:docMk/>
            <pc:sldMk cId="1703834623" sldId="329"/>
            <ac:picMk id="15" creationId="{4C7160DD-23EB-348F-65C7-4A90EF634554}"/>
          </ac:picMkLst>
        </pc:picChg>
        <pc:picChg chg="add mod">
          <ac:chgData name="powell menezes" userId="2cef8c15e7388b15" providerId="LiveId" clId="{9536700C-8582-462D-A48B-8BF98F90E8F4}" dt="2022-10-29T10:51:41.894" v="793" actId="1076"/>
          <ac:picMkLst>
            <pc:docMk/>
            <pc:sldMk cId="1703834623" sldId="329"/>
            <ac:picMk id="16" creationId="{0D683DB4-5661-DC4E-88EC-D594D286F912}"/>
          </ac:picMkLst>
        </pc:picChg>
      </pc:sldChg>
      <pc:sldChg chg="addSp delSp modSp add mod modAnim">
        <pc:chgData name="powell menezes" userId="2cef8c15e7388b15" providerId="LiveId" clId="{9536700C-8582-462D-A48B-8BF98F90E8F4}" dt="2022-10-29T11:28:36.139" v="973"/>
        <pc:sldMkLst>
          <pc:docMk/>
          <pc:sldMk cId="898713036" sldId="330"/>
        </pc:sldMkLst>
        <pc:spChg chg="add mod">
          <ac:chgData name="powell menezes" userId="2cef8c15e7388b15" providerId="LiveId" clId="{9536700C-8582-462D-A48B-8BF98F90E8F4}" dt="2022-10-29T11:12:36.514" v="825" actId="207"/>
          <ac:spMkLst>
            <pc:docMk/>
            <pc:sldMk cId="898713036" sldId="330"/>
            <ac:spMk id="11" creationId="{0B0BAC74-75BE-6669-D0EE-BB0F19627A8E}"/>
          </ac:spMkLst>
        </pc:spChg>
        <pc:spChg chg="add mod">
          <ac:chgData name="powell menezes" userId="2cef8c15e7388b15" providerId="LiveId" clId="{9536700C-8582-462D-A48B-8BF98F90E8F4}" dt="2022-10-29T11:12:52.470" v="831" actId="1076"/>
          <ac:spMkLst>
            <pc:docMk/>
            <pc:sldMk cId="898713036" sldId="330"/>
            <ac:spMk id="12" creationId="{457A1665-AC83-D610-702B-DF027FE7D0EE}"/>
          </ac:spMkLst>
        </pc:spChg>
        <pc:spChg chg="add mod">
          <ac:chgData name="powell menezes" userId="2cef8c15e7388b15" providerId="LiveId" clId="{9536700C-8582-462D-A48B-8BF98F90E8F4}" dt="2022-10-29T11:12:58.927" v="833" actId="1076"/>
          <ac:spMkLst>
            <pc:docMk/>
            <pc:sldMk cId="898713036" sldId="330"/>
            <ac:spMk id="13" creationId="{F8F37A99-E9E5-0C71-AE13-BE6907F62AA1}"/>
          </ac:spMkLst>
        </pc:spChg>
        <pc:spChg chg="add mod">
          <ac:chgData name="powell menezes" userId="2cef8c15e7388b15" providerId="LiveId" clId="{9536700C-8582-462D-A48B-8BF98F90E8F4}" dt="2022-10-29T11:22:02.731" v="947" actId="207"/>
          <ac:spMkLst>
            <pc:docMk/>
            <pc:sldMk cId="898713036" sldId="330"/>
            <ac:spMk id="22" creationId="{F2E7EB40-9744-3388-ACEE-1958C42ED73D}"/>
          </ac:spMkLst>
        </pc:spChg>
        <pc:spChg chg="add mod">
          <ac:chgData name="powell menezes" userId="2cef8c15e7388b15" providerId="LiveId" clId="{9536700C-8582-462D-A48B-8BF98F90E8F4}" dt="2022-10-29T11:17:33.499" v="931" actId="13926"/>
          <ac:spMkLst>
            <pc:docMk/>
            <pc:sldMk cId="898713036" sldId="330"/>
            <ac:spMk id="23" creationId="{4019C3AA-0B44-DA7E-0CF8-871063E6AA2A}"/>
          </ac:spMkLst>
        </pc:spChg>
        <pc:spChg chg="add mod">
          <ac:chgData name="powell menezes" userId="2cef8c15e7388b15" providerId="LiveId" clId="{9536700C-8582-462D-A48B-8BF98F90E8F4}" dt="2022-10-29T11:17:33.499" v="931" actId="13926"/>
          <ac:spMkLst>
            <pc:docMk/>
            <pc:sldMk cId="898713036" sldId="330"/>
            <ac:spMk id="24" creationId="{6F8877F5-4C18-90A0-1E40-C9E4B359B5E4}"/>
          </ac:spMkLst>
        </pc:spChg>
        <pc:spChg chg="add mod">
          <ac:chgData name="powell menezes" userId="2cef8c15e7388b15" providerId="LiveId" clId="{9536700C-8582-462D-A48B-8BF98F90E8F4}" dt="2022-10-29T11:17:33.499" v="931" actId="13926"/>
          <ac:spMkLst>
            <pc:docMk/>
            <pc:sldMk cId="898713036" sldId="330"/>
            <ac:spMk id="25" creationId="{6D3FEFCD-810D-7F10-4800-B8624F425E45}"/>
          </ac:spMkLst>
        </pc:spChg>
        <pc:spChg chg="add mod">
          <ac:chgData name="powell menezes" userId="2cef8c15e7388b15" providerId="LiveId" clId="{9536700C-8582-462D-A48B-8BF98F90E8F4}" dt="2022-10-29T11:17:56.529" v="933" actId="207"/>
          <ac:spMkLst>
            <pc:docMk/>
            <pc:sldMk cId="898713036" sldId="330"/>
            <ac:spMk id="26" creationId="{B8793B09-9E22-CDDA-4A69-D1158DD7E198}"/>
          </ac:spMkLst>
        </pc:spChg>
        <pc:spChg chg="add mod">
          <ac:chgData name="powell menezes" userId="2cef8c15e7388b15" providerId="LiveId" clId="{9536700C-8582-462D-A48B-8BF98F90E8F4}" dt="2022-10-29T11:17:10.665" v="928" actId="13926"/>
          <ac:spMkLst>
            <pc:docMk/>
            <pc:sldMk cId="898713036" sldId="330"/>
            <ac:spMk id="33" creationId="{41DF1D29-5B91-CF5D-041B-FFA78A5691B9}"/>
          </ac:spMkLst>
        </pc:spChg>
        <pc:spChg chg="add mod">
          <ac:chgData name="powell menezes" userId="2cef8c15e7388b15" providerId="LiveId" clId="{9536700C-8582-462D-A48B-8BF98F90E8F4}" dt="2022-10-29T11:17:16.070" v="930" actId="13926"/>
          <ac:spMkLst>
            <pc:docMk/>
            <pc:sldMk cId="898713036" sldId="330"/>
            <ac:spMk id="34" creationId="{ACCF859A-758A-D8CF-464C-2ADDF86181FD}"/>
          </ac:spMkLst>
        </pc:spChg>
        <pc:spChg chg="add mod">
          <ac:chgData name="powell menezes" userId="2cef8c15e7388b15" providerId="LiveId" clId="{9536700C-8582-462D-A48B-8BF98F90E8F4}" dt="2022-10-29T11:17:13.896" v="929" actId="13926"/>
          <ac:spMkLst>
            <pc:docMk/>
            <pc:sldMk cId="898713036" sldId="330"/>
            <ac:spMk id="35" creationId="{4F0C8002-AAE8-6DF2-CF56-6BE897A85723}"/>
          </ac:spMkLst>
        </pc:spChg>
        <pc:picChg chg="add mod">
          <ac:chgData name="powell menezes" userId="2cef8c15e7388b15" providerId="LiveId" clId="{9536700C-8582-462D-A48B-8BF98F90E8F4}" dt="2022-10-29T11:11:30.928" v="809" actId="1076"/>
          <ac:picMkLst>
            <pc:docMk/>
            <pc:sldMk cId="898713036" sldId="330"/>
            <ac:picMk id="3" creationId="{7FE7320D-0CC0-8B7C-6EDB-19EB512C0A9C}"/>
          </ac:picMkLst>
        </pc:picChg>
        <pc:picChg chg="del">
          <ac:chgData name="powell menezes" userId="2cef8c15e7388b15" providerId="LiveId" clId="{9536700C-8582-462D-A48B-8BF98F90E8F4}" dt="2022-10-29T11:11:07.766" v="801" actId="478"/>
          <ac:picMkLst>
            <pc:docMk/>
            <pc:sldMk cId="898713036" sldId="330"/>
            <ac:picMk id="4" creationId="{E94EFB50-0D9F-19C7-011A-18548D2DC58D}"/>
          </ac:picMkLst>
        </pc:picChg>
        <pc:picChg chg="add mod">
          <ac:chgData name="powell menezes" userId="2cef8c15e7388b15" providerId="LiveId" clId="{9536700C-8582-462D-A48B-8BF98F90E8F4}" dt="2022-10-29T11:11:26.603" v="808" actId="1076"/>
          <ac:picMkLst>
            <pc:docMk/>
            <pc:sldMk cId="898713036" sldId="330"/>
            <ac:picMk id="6" creationId="{2F2503FB-B2CF-5BA5-80A7-E7B08EBBA05B}"/>
          </ac:picMkLst>
        </pc:picChg>
        <pc:picChg chg="mod modCrop">
          <ac:chgData name="powell menezes" userId="2cef8c15e7388b15" providerId="LiveId" clId="{9536700C-8582-462D-A48B-8BF98F90E8F4}" dt="2022-10-29T11:12:49.149" v="830" actId="1076"/>
          <ac:picMkLst>
            <pc:docMk/>
            <pc:sldMk cId="898713036" sldId="330"/>
            <ac:picMk id="7" creationId="{F63A4735-59CB-7A78-DD70-62E2570E7E3F}"/>
          </ac:picMkLst>
        </pc:picChg>
        <pc:picChg chg="add mod">
          <ac:chgData name="powell menezes" userId="2cef8c15e7388b15" providerId="LiveId" clId="{9536700C-8582-462D-A48B-8BF98F90E8F4}" dt="2022-10-29T11:11:24.249" v="807" actId="1076"/>
          <ac:picMkLst>
            <pc:docMk/>
            <pc:sldMk cId="898713036" sldId="330"/>
            <ac:picMk id="8" creationId="{739E254A-45A2-A9F9-A842-500338284FD4}"/>
          </ac:picMkLst>
        </pc:picChg>
        <pc:picChg chg="add mod">
          <ac:chgData name="powell menezes" userId="2cef8c15e7388b15" providerId="LiveId" clId="{9536700C-8582-462D-A48B-8BF98F90E8F4}" dt="2022-10-29T11:11:59.842" v="814" actId="1076"/>
          <ac:picMkLst>
            <pc:docMk/>
            <pc:sldMk cId="898713036" sldId="330"/>
            <ac:picMk id="10" creationId="{3E2C73E6-1ED5-A3C7-4C1D-63744AD1AFFA}"/>
          </ac:picMkLst>
        </pc:picChg>
        <pc:cxnChg chg="add mod">
          <ac:chgData name="powell menezes" userId="2cef8c15e7388b15" providerId="LiveId" clId="{9536700C-8582-462D-A48B-8BF98F90E8F4}" dt="2022-10-29T11:13:40.522" v="856" actId="1076"/>
          <ac:cxnSpMkLst>
            <pc:docMk/>
            <pc:sldMk cId="898713036" sldId="330"/>
            <ac:cxnSpMk id="15" creationId="{AB65B48C-8EA7-D022-033A-245F5FEF580A}"/>
          </ac:cxnSpMkLst>
        </pc:cxnChg>
        <pc:cxnChg chg="add del">
          <ac:chgData name="powell menezes" userId="2cef8c15e7388b15" providerId="LiveId" clId="{9536700C-8582-462D-A48B-8BF98F90E8F4}" dt="2022-10-29T11:13:32.779" v="838" actId="478"/>
          <ac:cxnSpMkLst>
            <pc:docMk/>
            <pc:sldMk cId="898713036" sldId="330"/>
            <ac:cxnSpMk id="17" creationId="{2871E5CB-E7FE-0EBA-DDFE-6E3D4231212F}"/>
          </ac:cxnSpMkLst>
        </pc:cxnChg>
        <pc:cxnChg chg="add">
          <ac:chgData name="powell menezes" userId="2cef8c15e7388b15" providerId="LiveId" clId="{9536700C-8582-462D-A48B-8BF98F90E8F4}" dt="2022-10-29T11:13:25.189" v="836" actId="11529"/>
          <ac:cxnSpMkLst>
            <pc:docMk/>
            <pc:sldMk cId="898713036" sldId="330"/>
            <ac:cxnSpMk id="19" creationId="{431EC188-89CB-64E5-1EA3-F96371AAC840}"/>
          </ac:cxnSpMkLst>
        </pc:cxnChg>
        <pc:cxnChg chg="add mod">
          <ac:chgData name="powell menezes" userId="2cef8c15e7388b15" providerId="LiveId" clId="{9536700C-8582-462D-A48B-8BF98F90E8F4}" dt="2022-10-29T11:13:37.549" v="855" actId="1037"/>
          <ac:cxnSpMkLst>
            <pc:docMk/>
            <pc:sldMk cId="898713036" sldId="330"/>
            <ac:cxnSpMk id="21" creationId="{FE7DC620-9A41-C186-2A34-64CB79645DD1}"/>
          </ac:cxnSpMkLst>
        </pc:cxnChg>
        <pc:cxnChg chg="add">
          <ac:chgData name="powell menezes" userId="2cef8c15e7388b15" providerId="LiveId" clId="{9536700C-8582-462D-A48B-8BF98F90E8F4}" dt="2022-10-29T11:15:19.306" v="896" actId="11529"/>
          <ac:cxnSpMkLst>
            <pc:docMk/>
            <pc:sldMk cId="898713036" sldId="330"/>
            <ac:cxnSpMk id="28" creationId="{71CDD711-57B3-5422-7203-1BA8BFC96766}"/>
          </ac:cxnSpMkLst>
        </pc:cxnChg>
        <pc:cxnChg chg="add">
          <ac:chgData name="powell menezes" userId="2cef8c15e7388b15" providerId="LiveId" clId="{9536700C-8582-462D-A48B-8BF98F90E8F4}" dt="2022-10-29T11:15:34.341" v="898" actId="11529"/>
          <ac:cxnSpMkLst>
            <pc:docMk/>
            <pc:sldMk cId="898713036" sldId="330"/>
            <ac:cxnSpMk id="30" creationId="{A7F7D030-F6CC-CFC0-711C-735971FC0E32}"/>
          </ac:cxnSpMkLst>
        </pc:cxnChg>
        <pc:cxnChg chg="add">
          <ac:chgData name="powell menezes" userId="2cef8c15e7388b15" providerId="LiveId" clId="{9536700C-8582-462D-A48B-8BF98F90E8F4}" dt="2022-10-29T11:15:42.220" v="899" actId="11529"/>
          <ac:cxnSpMkLst>
            <pc:docMk/>
            <pc:sldMk cId="898713036" sldId="330"/>
            <ac:cxnSpMk id="32" creationId="{BE36AC76-9534-E75A-5EF0-4D5275A6049B}"/>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8976"/>
        <c:axId val="-2001911152"/>
      </c:barChart>
      <c:catAx>
        <c:axId val="-2001908976"/>
        <c:scaling>
          <c:orientation val="minMax"/>
        </c:scaling>
        <c:delete val="1"/>
        <c:axPos val="l"/>
        <c:numFmt formatCode="General" sourceLinked="1"/>
        <c:majorTickMark val="out"/>
        <c:minorTickMark val="none"/>
        <c:tickLblPos val="nextTo"/>
        <c:crossAx val="-2001911152"/>
        <c:crosses val="autoZero"/>
        <c:auto val="1"/>
        <c:lblAlgn val="ctr"/>
        <c:lblOffset val="100"/>
        <c:noMultiLvlLbl val="0"/>
      </c:catAx>
      <c:valAx>
        <c:axId val="-2001911152"/>
        <c:scaling>
          <c:orientation val="minMax"/>
        </c:scaling>
        <c:delete val="1"/>
        <c:axPos val="b"/>
        <c:numFmt formatCode="0%" sourceLinked="1"/>
        <c:majorTickMark val="out"/>
        <c:minorTickMark val="none"/>
        <c:tickLblPos val="nextTo"/>
        <c:crossAx val="-2001908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08432"/>
        <c:axId val="-2001907888"/>
      </c:barChart>
      <c:catAx>
        <c:axId val="-2001908432"/>
        <c:scaling>
          <c:orientation val="minMax"/>
        </c:scaling>
        <c:delete val="1"/>
        <c:axPos val="l"/>
        <c:numFmt formatCode="General" sourceLinked="1"/>
        <c:majorTickMark val="out"/>
        <c:minorTickMark val="none"/>
        <c:tickLblPos val="nextTo"/>
        <c:crossAx val="-2001907888"/>
        <c:crosses val="autoZero"/>
        <c:auto val="1"/>
        <c:lblAlgn val="ctr"/>
        <c:lblOffset val="100"/>
        <c:noMultiLvlLbl val="0"/>
      </c:catAx>
      <c:valAx>
        <c:axId val="-2001907888"/>
        <c:scaling>
          <c:orientation val="minMax"/>
        </c:scaling>
        <c:delete val="1"/>
        <c:axPos val="b"/>
        <c:numFmt formatCode="0%" sourceLinked="1"/>
        <c:majorTickMark val="out"/>
        <c:minorTickMark val="none"/>
        <c:tickLblPos val="nextTo"/>
        <c:crossAx val="-200190843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2001909520"/>
        <c:axId val="-2001910608"/>
      </c:barChart>
      <c:catAx>
        <c:axId val="-2001909520"/>
        <c:scaling>
          <c:orientation val="minMax"/>
        </c:scaling>
        <c:delete val="1"/>
        <c:axPos val="l"/>
        <c:numFmt formatCode="General" sourceLinked="1"/>
        <c:majorTickMark val="out"/>
        <c:minorTickMark val="none"/>
        <c:tickLblPos val="nextTo"/>
        <c:crossAx val="-2001910608"/>
        <c:crosses val="autoZero"/>
        <c:auto val="1"/>
        <c:lblAlgn val="ctr"/>
        <c:lblOffset val="100"/>
        <c:noMultiLvlLbl val="0"/>
      </c:catAx>
      <c:valAx>
        <c:axId val="-2001910608"/>
        <c:scaling>
          <c:orientation val="minMax"/>
        </c:scaling>
        <c:delete val="1"/>
        <c:axPos val="b"/>
        <c:numFmt formatCode="0%" sourceLinked="1"/>
        <c:majorTickMark val="out"/>
        <c:minorTickMark val="none"/>
        <c:tickLblPos val="nextTo"/>
        <c:crossAx val="-200190952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2001910064"/>
        <c:axId val="-983536992"/>
      </c:barChart>
      <c:catAx>
        <c:axId val="-2001910064"/>
        <c:scaling>
          <c:orientation val="minMax"/>
        </c:scaling>
        <c:delete val="1"/>
        <c:axPos val="l"/>
        <c:numFmt formatCode="General" sourceLinked="1"/>
        <c:majorTickMark val="out"/>
        <c:minorTickMark val="none"/>
        <c:tickLblPos val="nextTo"/>
        <c:crossAx val="-983536992"/>
        <c:crosses val="autoZero"/>
        <c:auto val="1"/>
        <c:lblAlgn val="ctr"/>
        <c:lblOffset val="100"/>
        <c:noMultiLvlLbl val="0"/>
      </c:catAx>
      <c:valAx>
        <c:axId val="-983536992"/>
        <c:scaling>
          <c:orientation val="minMax"/>
        </c:scaling>
        <c:delete val="1"/>
        <c:axPos val="b"/>
        <c:numFmt formatCode="0%" sourceLinked="1"/>
        <c:majorTickMark val="out"/>
        <c:minorTickMark val="none"/>
        <c:tickLblPos val="nextTo"/>
        <c:crossAx val="-200191006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271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1657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0047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496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7652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p10:notes"/>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4796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8297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1691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73" name="Google Shape;37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134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5022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3414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662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3017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218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65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379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841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4029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5516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9551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0355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9839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9135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52750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033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3058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2075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0559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729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3071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33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0945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sp>
        <p:nvSpPr>
          <p:cNvPr id="15" name="Google Shape;15;p38"/>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8"/>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7" name="Google Shape;17;p38"/>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E72D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8"/>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E72D40"/>
                </a:solidFill>
                <a:latin typeface="Proxima Nova"/>
                <a:ea typeface="Proxima Nova"/>
                <a:cs typeface="Proxima Nova"/>
                <a:sym typeface="Proxima Nova"/>
              </a:defRPr>
            </a:lvl1pPr>
            <a:lvl2pPr marL="0" lvl="1" indent="0" algn="r">
              <a:spcBef>
                <a:spcPts val="0"/>
              </a:spcBef>
              <a:buNone/>
              <a:defRPr sz="900" b="0" i="0" u="none" strike="noStrike" cap="none">
                <a:solidFill>
                  <a:srgbClr val="E72D40"/>
                </a:solidFill>
                <a:latin typeface="Proxima Nova"/>
                <a:ea typeface="Proxima Nova"/>
                <a:cs typeface="Proxima Nova"/>
                <a:sym typeface="Proxima Nova"/>
              </a:defRPr>
            </a:lvl2pPr>
            <a:lvl3pPr marL="0" lvl="2" indent="0" algn="r">
              <a:spcBef>
                <a:spcPts val="0"/>
              </a:spcBef>
              <a:buNone/>
              <a:defRPr sz="900" b="0" i="0" u="none" strike="noStrike" cap="none">
                <a:solidFill>
                  <a:srgbClr val="E72D40"/>
                </a:solidFill>
                <a:latin typeface="Proxima Nova"/>
                <a:ea typeface="Proxima Nova"/>
                <a:cs typeface="Proxima Nova"/>
                <a:sym typeface="Proxima Nova"/>
              </a:defRPr>
            </a:lvl3pPr>
            <a:lvl4pPr marL="0" lvl="3" indent="0" algn="r">
              <a:spcBef>
                <a:spcPts val="0"/>
              </a:spcBef>
              <a:buNone/>
              <a:defRPr sz="900" b="0" i="0" u="none" strike="noStrike" cap="none">
                <a:solidFill>
                  <a:srgbClr val="E72D40"/>
                </a:solidFill>
                <a:latin typeface="Proxima Nova"/>
                <a:ea typeface="Proxima Nova"/>
                <a:cs typeface="Proxima Nova"/>
                <a:sym typeface="Proxima Nova"/>
              </a:defRPr>
            </a:lvl4pPr>
            <a:lvl5pPr marL="0" lvl="4" indent="0" algn="r">
              <a:spcBef>
                <a:spcPts val="0"/>
              </a:spcBef>
              <a:buNone/>
              <a:defRPr sz="900" b="0" i="0" u="none" strike="noStrike" cap="none">
                <a:solidFill>
                  <a:srgbClr val="E72D40"/>
                </a:solidFill>
                <a:latin typeface="Proxima Nova"/>
                <a:ea typeface="Proxima Nova"/>
                <a:cs typeface="Proxima Nova"/>
                <a:sym typeface="Proxima Nova"/>
              </a:defRPr>
            </a:lvl5pPr>
            <a:lvl6pPr marL="0" lvl="5" indent="0" algn="r">
              <a:spcBef>
                <a:spcPts val="0"/>
              </a:spcBef>
              <a:buNone/>
              <a:defRPr sz="900" b="0" i="0" u="none" strike="noStrike" cap="none">
                <a:solidFill>
                  <a:srgbClr val="E72D40"/>
                </a:solidFill>
                <a:latin typeface="Proxima Nova"/>
                <a:ea typeface="Proxima Nova"/>
                <a:cs typeface="Proxima Nova"/>
                <a:sym typeface="Proxima Nova"/>
              </a:defRPr>
            </a:lvl6pPr>
            <a:lvl7pPr marL="0" lvl="6" indent="0" algn="r">
              <a:spcBef>
                <a:spcPts val="0"/>
              </a:spcBef>
              <a:buNone/>
              <a:defRPr sz="900" b="0" i="0" u="none" strike="noStrike" cap="none">
                <a:solidFill>
                  <a:srgbClr val="E72D40"/>
                </a:solidFill>
                <a:latin typeface="Proxima Nova"/>
                <a:ea typeface="Proxima Nova"/>
                <a:cs typeface="Proxima Nova"/>
                <a:sym typeface="Proxima Nova"/>
              </a:defRPr>
            </a:lvl7pPr>
            <a:lvl8pPr marL="0" lvl="7" indent="0" algn="r">
              <a:spcBef>
                <a:spcPts val="0"/>
              </a:spcBef>
              <a:buNone/>
              <a:defRPr sz="900" b="0" i="0" u="none" strike="noStrike" cap="none">
                <a:solidFill>
                  <a:srgbClr val="E72D40"/>
                </a:solidFill>
                <a:latin typeface="Proxima Nova"/>
                <a:ea typeface="Proxima Nova"/>
                <a:cs typeface="Proxima Nova"/>
                <a:sym typeface="Proxima Nova"/>
              </a:defRPr>
            </a:lvl8pPr>
            <a:lvl9pPr marL="0" lvl="8" indent="0" algn="r">
              <a:spcBef>
                <a:spcPts val="0"/>
              </a:spcBef>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
        <p:nvSpPr>
          <p:cNvPr id="19" name="Google Shape;19;p38"/>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20" name="Google Shape;20;p38"/>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162"/>
        <p:cNvGrpSpPr/>
        <p:nvPr/>
      </p:nvGrpSpPr>
      <p:grpSpPr>
        <a:xfrm>
          <a:off x="0" y="0"/>
          <a:ext cx="0" cy="0"/>
          <a:chOff x="0" y="0"/>
          <a:chExt cx="0" cy="0"/>
        </a:xfrm>
      </p:grpSpPr>
      <p:sp>
        <p:nvSpPr>
          <p:cNvPr id="163" name="Google Shape;163;p4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64" name="Google Shape;164;p48"/>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165" name="Google Shape;165;p48"/>
          <p:cNvGrpSpPr/>
          <p:nvPr/>
        </p:nvGrpSpPr>
        <p:grpSpPr>
          <a:xfrm>
            <a:off x="994787" y="3020755"/>
            <a:ext cx="775019" cy="174751"/>
            <a:chOff x="1326382" y="4041646"/>
            <a:chExt cx="2597497" cy="653143"/>
          </a:xfrm>
        </p:grpSpPr>
        <p:sp>
          <p:nvSpPr>
            <p:cNvPr id="166" name="Google Shape;166;p48"/>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67" name="Google Shape;167;p48"/>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68" name="Google Shape;168;p48"/>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69" name="Google Shape;169;p48"/>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70" name="Google Shape;170;p48"/>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171" name="Google Shape;171;p48"/>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2" name="Google Shape;172;p48"/>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3" name="Google Shape;173;p48"/>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4" name="Google Shape;174;p48"/>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48"/>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76" name="Google Shape;176;p48"/>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77" name="Google Shape;177;p4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78" name="Google Shape;178;p48"/>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179" name="Google Shape;179;p48"/>
          <p:cNvGrpSpPr/>
          <p:nvPr/>
        </p:nvGrpSpPr>
        <p:grpSpPr>
          <a:xfrm>
            <a:off x="923664" y="3020755"/>
            <a:ext cx="775019" cy="174751"/>
            <a:chOff x="1326382" y="4041646"/>
            <a:chExt cx="2597497" cy="653143"/>
          </a:xfrm>
        </p:grpSpPr>
        <p:sp>
          <p:nvSpPr>
            <p:cNvPr id="180" name="Google Shape;180;p48"/>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81" name="Google Shape;181;p48"/>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82" name="Google Shape;182;p48"/>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83" name="Google Shape;183;p48"/>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84" name="Google Shape;184;p48"/>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185" name="Google Shape;185;p48"/>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6" name="Google Shape;186;p48"/>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7" name="Google Shape;187;p48"/>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8" name="Google Shape;188;p48"/>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189"/>
        <p:cNvGrpSpPr/>
        <p:nvPr/>
      </p:nvGrpSpPr>
      <p:grpSpPr>
        <a:xfrm>
          <a:off x="0" y="0"/>
          <a:ext cx="0" cy="0"/>
          <a:chOff x="0" y="0"/>
          <a:chExt cx="0" cy="0"/>
        </a:xfrm>
      </p:grpSpPr>
      <p:sp>
        <p:nvSpPr>
          <p:cNvPr id="190" name="Google Shape;190;p4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4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92" name="Google Shape;192;p49"/>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93" name="Google Shape;193;p49"/>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4" name="Google Shape;194;p49"/>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5" name="Google Shape;195;p49"/>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6" name="Google Shape;196;p49"/>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7" name="Google Shape;197;p49"/>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49"/>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9" name="Google Shape;199;p49"/>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0" name="Google Shape;200;p49"/>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1" name="Google Shape;201;p49"/>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2" name="Google Shape;202;p49"/>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3" name="Google Shape;203;p49"/>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4" name="Google Shape;204;p49"/>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5" name="Google Shape;205;p49"/>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6" name="Google Shape;206;p49"/>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7" name="Google Shape;207;p49"/>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8" name="Google Shape;208;p49"/>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9" name="Google Shape;209;p49"/>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0" name="Google Shape;210;p49"/>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1" name="Google Shape;211;p49"/>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2" name="Google Shape;212;p49"/>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13" name="Google Shape;213;p49"/>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214" name="Google Shape;214;p4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215" name="Google Shape;215;p4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6" name="Google Shape;216;p49"/>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217"/>
        <p:cNvGrpSpPr/>
        <p:nvPr/>
      </p:nvGrpSpPr>
      <p:grpSpPr>
        <a:xfrm>
          <a:off x="0" y="0"/>
          <a:ext cx="0" cy="0"/>
          <a:chOff x="0" y="0"/>
          <a:chExt cx="0" cy="0"/>
        </a:xfrm>
      </p:grpSpPr>
      <p:sp>
        <p:nvSpPr>
          <p:cNvPr id="218" name="Google Shape;218;p5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5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p50"/>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21" name="Google Shape;221;p50"/>
          <p:cNvGraphicFramePr/>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22" name="Google Shape;222;p50"/>
          <p:cNvGraphicFramePr/>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23" name="Google Shape;223;p50"/>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4" name="Google Shape;224;p50"/>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5" name="Google Shape;225;p50"/>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6" name="Google Shape;226;p50"/>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7" name="Google Shape;227;p50"/>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8" name="Google Shape;228;p50"/>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9" name="Google Shape;229;p50"/>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0" name="Google Shape;230;p50"/>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1" name="Google Shape;231;p50"/>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2" name="Google Shape;232;p50"/>
          <p:cNvGraphicFramePr/>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3" name="Google Shape;233;p50"/>
          <p:cNvGraphicFramePr/>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34" name="Google Shape;234;p5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235" name="Google Shape;235;p5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36" name="Google Shape;236;p50"/>
          <p:cNvPicPr preferRelativeResize="0"/>
          <p:nvPr/>
        </p:nvPicPr>
        <p:blipFill rotWithShape="1">
          <a:blip r:embed="rId6">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237"/>
        <p:cNvGrpSpPr/>
        <p:nvPr/>
      </p:nvGrpSpPr>
      <p:grpSpPr>
        <a:xfrm>
          <a:off x="0" y="0"/>
          <a:ext cx="0" cy="0"/>
          <a:chOff x="0" y="0"/>
          <a:chExt cx="0" cy="0"/>
        </a:xfrm>
      </p:grpSpPr>
      <p:sp>
        <p:nvSpPr>
          <p:cNvPr id="238" name="Google Shape;238;p5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5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aphicFrame>
        <p:nvGraphicFramePr>
          <p:cNvPr id="240" name="Google Shape;240;p51"/>
          <p:cNvGraphicFramePr/>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1" name="Google Shape;241;p51"/>
          <p:cNvGraphicFramePr/>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2" name="Google Shape;242;p51"/>
          <p:cNvGraphicFramePr/>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243" name="Google Shape;243;p51"/>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4" name="Google Shape;244;p51"/>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5" name="Google Shape;245;p51"/>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51"/>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aphicFrame>
        <p:nvGraphicFramePr>
          <p:cNvPr id="247" name="Google Shape;247;p51"/>
          <p:cNvGraphicFramePr/>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8" name="Google Shape;248;p51"/>
          <p:cNvGraphicFramePr/>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49" name="Google Shape;249;p51"/>
          <p:cNvGraphicFramePr/>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50" name="Google Shape;250;p5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251" name="Google Shape;251;p5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52" name="Google Shape;252;p51"/>
          <p:cNvPicPr preferRelativeResize="0"/>
          <p:nvPr/>
        </p:nvPicPr>
        <p:blipFill rotWithShape="1">
          <a:blip r:embed="rId8">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253"/>
        <p:cNvGrpSpPr/>
        <p:nvPr/>
      </p:nvGrpSpPr>
      <p:grpSpPr>
        <a:xfrm>
          <a:off x="0" y="0"/>
          <a:ext cx="0" cy="0"/>
          <a:chOff x="0" y="0"/>
          <a:chExt cx="0" cy="0"/>
        </a:xfrm>
      </p:grpSpPr>
      <p:sp>
        <p:nvSpPr>
          <p:cNvPr id="254" name="Google Shape;254;p5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5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aphicFrame>
        <p:nvGraphicFramePr>
          <p:cNvPr id="256" name="Google Shape;256;p52"/>
          <p:cNvGraphicFramePr/>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57" name="Google Shape;257;p52"/>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58" name="Google Shape;258;p52"/>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9" name="Google Shape;259;p52"/>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0" name="Google Shape;260;p52"/>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1" name="Google Shape;261;p52"/>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2" name="Google Shape;262;p52"/>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3" name="Google Shape;263;p52"/>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4" name="Google Shape;264;p52"/>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5" name="Google Shape;265;p52"/>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6" name="Google Shape;266;p52"/>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7" name="Google Shape;267;p52"/>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8" name="Google Shape;268;p52"/>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9" name="Google Shape;269;p52"/>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0" name="Google Shape;270;p52"/>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1" name="Google Shape;271;p52"/>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2" name="Google Shape;272;p52"/>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3" name="Google Shape;273;p52"/>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4" name="Google Shape;274;p52"/>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5" name="Google Shape;275;p52"/>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aphicFrame>
        <p:nvGraphicFramePr>
          <p:cNvPr id="276" name="Google Shape;276;p52"/>
          <p:cNvGraphicFramePr/>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277" name="Google Shape;277;p52"/>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78" name="Google Shape;278;p5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279" name="Google Shape;279;p5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80" name="Google Shape;280;p52"/>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281"/>
        <p:cNvGrpSpPr/>
        <p:nvPr/>
      </p:nvGrpSpPr>
      <p:grpSpPr>
        <a:xfrm>
          <a:off x="0" y="0"/>
          <a:ext cx="0" cy="0"/>
          <a:chOff x="0" y="0"/>
          <a:chExt cx="0" cy="0"/>
        </a:xfrm>
      </p:grpSpPr>
      <p:sp>
        <p:nvSpPr>
          <p:cNvPr id="282" name="Google Shape;282;p5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3" name="Google Shape;283;p5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4" name="Google Shape;284;p53"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285" name="Google Shape;285;p53"/>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6" name="Google Shape;286;p53"/>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7" name="Google Shape;287;p53"/>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8" name="Google Shape;288;p53"/>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9" name="Google Shape;289;p53"/>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0" name="Google Shape;290;p53"/>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1" name="Google Shape;291;p53"/>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2" name="Google Shape;292;p53"/>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3" name="Google Shape;293;p53"/>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4" name="Google Shape;294;p53"/>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5" name="Google Shape;295;p5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296" name="Google Shape;296;p5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297"/>
        <p:cNvGrpSpPr/>
        <p:nvPr/>
      </p:nvGrpSpPr>
      <p:grpSpPr>
        <a:xfrm>
          <a:off x="0" y="0"/>
          <a:ext cx="0" cy="0"/>
          <a:chOff x="0" y="0"/>
          <a:chExt cx="0" cy="0"/>
        </a:xfrm>
      </p:grpSpPr>
      <p:sp>
        <p:nvSpPr>
          <p:cNvPr id="298" name="Google Shape;298;p5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9" name="Google Shape;299;p5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00" name="Google Shape;300;p54"/>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1" name="Google Shape;301;p54"/>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2" name="Google Shape;302;p54"/>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3" name="Google Shape;303;p54"/>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4" name="Google Shape;304;p54"/>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5" name="Google Shape;305;p54"/>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6" name="Google Shape;306;p54"/>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7" name="Google Shape;307;p54"/>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8" name="Google Shape;308;p54"/>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09" name="Google Shape;309;p54"/>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0" name="Google Shape;310;p54"/>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1" name="Google Shape;311;p54"/>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2" name="Google Shape;312;p54"/>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3" name="Google Shape;313;p54"/>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4" name="Google Shape;314;p54"/>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5" name="Google Shape;315;p54"/>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6" name="Google Shape;316;p54"/>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7" name="Google Shape;317;p54"/>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8" name="Google Shape;318;p54"/>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19" name="Google Shape;319;p54"/>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0" name="Google Shape;320;p54"/>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1" name="Google Shape;321;p54"/>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2" name="Google Shape;322;p54"/>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3" name="Google Shape;323;p54"/>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324" name="Google Shape;324;p54"/>
          <p:cNvGrpSpPr/>
          <p:nvPr/>
        </p:nvGrpSpPr>
        <p:grpSpPr>
          <a:xfrm>
            <a:off x="3064089" y="1322496"/>
            <a:ext cx="3130304" cy="3130304"/>
            <a:chOff x="1725851" y="197234"/>
            <a:chExt cx="4799362" cy="4799363"/>
          </a:xfrm>
        </p:grpSpPr>
        <p:sp>
          <p:nvSpPr>
            <p:cNvPr id="325" name="Google Shape;325;p54"/>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4"/>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4"/>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4"/>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54"/>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4"/>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4"/>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4"/>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4"/>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None/>
              </a:pPr>
              <a:endParaRPr sz="1200">
                <a:solidFill>
                  <a:srgbClr val="4C4C4C"/>
                </a:solidFill>
                <a:latin typeface="Roboto"/>
                <a:ea typeface="Roboto"/>
                <a:cs typeface="Roboto"/>
                <a:sym typeface="Roboto"/>
              </a:endParaRPr>
            </a:p>
          </p:txBody>
        </p:sp>
        <p:sp>
          <p:nvSpPr>
            <p:cNvPr id="334" name="Google Shape;334;p54"/>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335" name="Google Shape;335;p54"/>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336" name="Google Shape;336;p54"/>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337" name="Google Shape;337;p54"/>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338" name="Google Shape;338;p54"/>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339" name="Google Shape;339;p54"/>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340" name="Google Shape;340;p54"/>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341" name="Google Shape;341;p54"/>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grpSp>
      <p:pic>
        <p:nvPicPr>
          <p:cNvPr id="342" name="Google Shape;342;p54"/>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343" name="Google Shape;343;p54"/>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344" name="Google Shape;344;p54"/>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345" name="Google Shape;345;p54"/>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346" name="Google Shape;346;p54"/>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347" name="Google Shape;347;p54"/>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348" name="Google Shape;348;p54"/>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349" name="Google Shape;349;p54"/>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350" name="Google Shape;350;p54"/>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1" name="Google Shape;351;p5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52" name="Google Shape;352;p5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53" name="Google Shape;353;p54"/>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354"/>
        <p:cNvGrpSpPr/>
        <p:nvPr/>
      </p:nvGrpSpPr>
      <p:grpSpPr>
        <a:xfrm>
          <a:off x="0" y="0"/>
          <a:ext cx="0" cy="0"/>
          <a:chOff x="0" y="0"/>
          <a:chExt cx="0" cy="0"/>
        </a:xfrm>
      </p:grpSpPr>
      <p:sp>
        <p:nvSpPr>
          <p:cNvPr id="355" name="Google Shape;355;p5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6" name="Google Shape;356;p5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57" name="Google Shape;357;p55"/>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8" name="Google Shape;358;p55"/>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9" name="Google Shape;359;p5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60" name="Google Shape;360;p5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61" name="Google Shape;361;p55"/>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21"/>
        <p:cNvGrpSpPr/>
        <p:nvPr/>
      </p:nvGrpSpPr>
      <p:grpSpPr>
        <a:xfrm>
          <a:off x="0" y="0"/>
          <a:ext cx="0" cy="0"/>
          <a:chOff x="0" y="0"/>
          <a:chExt cx="0" cy="0"/>
        </a:xfrm>
      </p:grpSpPr>
      <p:sp>
        <p:nvSpPr>
          <p:cNvPr id="22" name="Google Shape;22;p39"/>
          <p:cNvSpPr>
            <a:spLocks noGrp="1"/>
          </p:cNvSpPr>
          <p:nvPr>
            <p:ph type="pic" idx="2"/>
          </p:nvPr>
        </p:nvSpPr>
        <p:spPr>
          <a:xfrm>
            <a:off x="0" y="0"/>
            <a:ext cx="9144000" cy="5143500"/>
          </a:xfrm>
          <a:prstGeom prst="rect">
            <a:avLst/>
          </a:prstGeom>
          <a:noFill/>
          <a:ln>
            <a:noFill/>
          </a:ln>
        </p:spPr>
      </p:sp>
      <p:sp>
        <p:nvSpPr>
          <p:cNvPr id="23" name="Google Shape;23;p3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4" name="Google Shape;24;p3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pic>
        <p:nvPicPr>
          <p:cNvPr id="25" name="Google Shape;25;p39"/>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6" name="Google Shape;26;p39"/>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27" name="Google Shape;27;p39"/>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8" name="Google Shape;28;p39"/>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38"/>
        <p:cNvGrpSpPr/>
        <p:nvPr/>
      </p:nvGrpSpPr>
      <p:grpSpPr>
        <a:xfrm>
          <a:off x="0" y="0"/>
          <a:ext cx="0" cy="0"/>
          <a:chOff x="0" y="0"/>
          <a:chExt cx="0" cy="0"/>
        </a:xfrm>
      </p:grpSpPr>
      <p:sp>
        <p:nvSpPr>
          <p:cNvPr id="39" name="Google Shape;39;p4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4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sp>
        <p:nvSpPr>
          <p:cNvPr id="42" name="Google Shape;42;p41"/>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3" name="Google Shape;43;p41"/>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44"/>
        <p:cNvGrpSpPr/>
        <p:nvPr/>
      </p:nvGrpSpPr>
      <p:grpSpPr>
        <a:xfrm>
          <a:off x="0" y="0"/>
          <a:ext cx="0" cy="0"/>
          <a:chOff x="0" y="0"/>
          <a:chExt cx="0" cy="0"/>
        </a:xfrm>
      </p:grpSpPr>
      <p:sp>
        <p:nvSpPr>
          <p:cNvPr id="45" name="Google Shape;45;p42"/>
          <p:cNvSpPr>
            <a:spLocks noGrp="1"/>
          </p:cNvSpPr>
          <p:nvPr>
            <p:ph type="pic" idx="2"/>
          </p:nvPr>
        </p:nvSpPr>
        <p:spPr>
          <a:xfrm>
            <a:off x="0" y="0"/>
            <a:ext cx="9144000" cy="5143500"/>
          </a:xfrm>
          <a:prstGeom prst="rect">
            <a:avLst/>
          </a:prstGeom>
          <a:noFill/>
          <a:ln>
            <a:noFill/>
          </a:ln>
        </p:spPr>
      </p:sp>
      <p:sp>
        <p:nvSpPr>
          <p:cNvPr id="46" name="Google Shape;46;p4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4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8" name="Google Shape;48;p42"/>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49" name="Google Shape;49;p42"/>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a:solidFill>
                  <a:schemeClr val="lt1"/>
                </a:solidFill>
                <a:latin typeface="Proxima Nova"/>
                <a:ea typeface="Proxima Nova"/>
                <a:cs typeface="Proxima Nova"/>
                <a:sym typeface="Proxima Nova"/>
              </a:rPr>
              <a:t>Edit Master text styles</a:t>
            </a:r>
            <a:endParaRPr/>
          </a:p>
        </p:txBody>
      </p:sp>
      <p:pic>
        <p:nvPicPr>
          <p:cNvPr id="50" name="Google Shape;50;p42"/>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51" name="Google Shape;51;p42"/>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a:solidFill>
                  <a:schemeClr val="lt1"/>
                </a:solidFill>
                <a:latin typeface="Proxima Nova"/>
                <a:ea typeface="Proxima Nova"/>
                <a:cs typeface="Proxima Nova"/>
                <a:sym typeface="Proxima Nova"/>
              </a:rPr>
              <a:t>Edit Master text styles</a:t>
            </a:r>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52"/>
        <p:cNvGrpSpPr/>
        <p:nvPr/>
      </p:nvGrpSpPr>
      <p:grpSpPr>
        <a:xfrm>
          <a:off x="0" y="0"/>
          <a:ext cx="0" cy="0"/>
          <a:chOff x="0" y="0"/>
          <a:chExt cx="0" cy="0"/>
        </a:xfrm>
      </p:grpSpPr>
      <p:sp>
        <p:nvSpPr>
          <p:cNvPr id="53" name="Google Shape;53;p4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4" name="Google Shape;54;p4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5" name="Google Shape;55;p43"/>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43"/>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sp>
      <p:sp>
        <p:nvSpPr>
          <p:cNvPr id="57" name="Google Shape;57;p43"/>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sp>
      <p:sp>
        <p:nvSpPr>
          <p:cNvPr id="58" name="Google Shape;58;p43"/>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sp>
      <p:sp>
        <p:nvSpPr>
          <p:cNvPr id="59" name="Google Shape;59;p43"/>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 name="Google Shape;60;p43"/>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1" name="Google Shape;61;p43"/>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2" name="Google Shape;62;p43"/>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3" name="Google Shape;63;p43"/>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4" name="Google Shape;64;p43"/>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5" name="Google Shape;65;p4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7" name="Google Shape;67;p43"/>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68"/>
        <p:cNvGrpSpPr/>
        <p:nvPr/>
      </p:nvGrpSpPr>
      <p:grpSpPr>
        <a:xfrm>
          <a:off x="0" y="0"/>
          <a:ext cx="0" cy="0"/>
          <a:chOff x="0" y="0"/>
          <a:chExt cx="0" cy="0"/>
        </a:xfrm>
      </p:grpSpPr>
      <p:sp>
        <p:nvSpPr>
          <p:cNvPr id="69" name="Google Shape;69;p4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0" name="Google Shape;70;p44"/>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44"/>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2" name="Google Shape;72;p44"/>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3" name="Google Shape;73;p44"/>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4" name="Google Shape;74;p44"/>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5" name="Google Shape;75;p44"/>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6" name="Google Shape;76;p44"/>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7" name="Google Shape;77;p44"/>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78" name="Google Shape;78;p44"/>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79" name="Google Shape;79;p44"/>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80" name="Google Shape;80;p44"/>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81" name="Google Shape;81;p44"/>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82" name="Google Shape;82;p44"/>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83" name="Google Shape;83;p44"/>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 name="Google Shape;84;p44"/>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5" name="Google Shape;85;p44"/>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44"/>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 name="Google Shape;87;p44"/>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8" name="Google Shape;88;p44"/>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9" name="Google Shape;89;p44"/>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0" name="Google Shape;90;p44"/>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1" name="Google Shape;91;p4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4"/>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4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4" name="Google Shape;94;p44"/>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95" name="Google Shape;95;p44"/>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6" name="Google Shape;96;p44"/>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7" name="Google Shape;97;p44"/>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8" name="Google Shape;98;p44"/>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9" name="Google Shape;99;p44"/>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00" name="Google Shape;100;p44"/>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01" name="Google Shape;101;p44"/>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02" name="Google Shape;102;p44"/>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103" name="Google Shape;103;p44"/>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104" name="Google Shape;104;p44"/>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105" name="Google Shape;105;p44"/>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106" name="Google Shape;106;p44"/>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107" name="Google Shape;107;p44"/>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108" name="Google Shape;108;p44"/>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109"/>
        <p:cNvGrpSpPr/>
        <p:nvPr/>
      </p:nvGrpSpPr>
      <p:grpSpPr>
        <a:xfrm>
          <a:off x="0" y="0"/>
          <a:ext cx="0" cy="0"/>
          <a:chOff x="0" y="0"/>
          <a:chExt cx="0" cy="0"/>
        </a:xfrm>
      </p:grpSpPr>
      <p:sp>
        <p:nvSpPr>
          <p:cNvPr id="110" name="Google Shape;110;p4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11" name="Google Shape;111;p45"/>
          <p:cNvSpPr>
            <a:spLocks noGrp="1"/>
          </p:cNvSpPr>
          <p:nvPr>
            <p:ph type="pic" idx="2"/>
          </p:nvPr>
        </p:nvSpPr>
        <p:spPr>
          <a:xfrm>
            <a:off x="4136817" y="1681163"/>
            <a:ext cx="4535267" cy="2825475"/>
          </a:xfrm>
          <a:prstGeom prst="rect">
            <a:avLst/>
          </a:prstGeom>
          <a:noFill/>
          <a:ln>
            <a:noFill/>
          </a:ln>
        </p:spPr>
      </p:sp>
      <p:sp>
        <p:nvSpPr>
          <p:cNvPr id="112" name="Google Shape;112;p45"/>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3" name="Google Shape;113;p4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4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15" name="Google Shape;115;p45"/>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116" name="Google Shape;116;p4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117"/>
        <p:cNvGrpSpPr/>
        <p:nvPr/>
      </p:nvGrpSpPr>
      <p:grpSpPr>
        <a:xfrm>
          <a:off x="0" y="0"/>
          <a:ext cx="0" cy="0"/>
          <a:chOff x="0" y="0"/>
          <a:chExt cx="0" cy="0"/>
        </a:xfrm>
      </p:grpSpPr>
      <p:sp>
        <p:nvSpPr>
          <p:cNvPr id="118" name="Google Shape;118;p46"/>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19" name="Google Shape;119;p46"/>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46"/>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21" name="Google Shape;121;p46"/>
          <p:cNvSpPr>
            <a:spLocks noGrp="1"/>
          </p:cNvSpPr>
          <p:nvPr>
            <p:ph type="pic" idx="2"/>
          </p:nvPr>
        </p:nvSpPr>
        <p:spPr>
          <a:xfrm>
            <a:off x="4599929" y="1868092"/>
            <a:ext cx="3921771" cy="2325290"/>
          </a:xfrm>
          <a:prstGeom prst="rect">
            <a:avLst/>
          </a:prstGeom>
          <a:noFill/>
          <a:ln>
            <a:noFill/>
          </a:ln>
        </p:spPr>
      </p:sp>
      <p:sp>
        <p:nvSpPr>
          <p:cNvPr id="122" name="Google Shape;122;p46"/>
          <p:cNvSpPr>
            <a:spLocks noGrp="1"/>
          </p:cNvSpPr>
          <p:nvPr>
            <p:ph type="pic" idx="3"/>
          </p:nvPr>
        </p:nvSpPr>
        <p:spPr>
          <a:xfrm>
            <a:off x="621848" y="1868091"/>
            <a:ext cx="2592000" cy="783000"/>
          </a:xfrm>
          <a:prstGeom prst="rect">
            <a:avLst/>
          </a:prstGeom>
          <a:noFill/>
          <a:ln>
            <a:noFill/>
          </a:ln>
        </p:spPr>
      </p:sp>
      <p:sp>
        <p:nvSpPr>
          <p:cNvPr id="123" name="Google Shape;123;p46"/>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46"/>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5" name="Google Shape;125;p46"/>
          <p:cNvSpPr txBox="1">
            <a:spLocks noGrp="1"/>
          </p:cNvSpPr>
          <p:nvPr>
            <p:ph type="dt" idx="10"/>
          </p:nvPr>
        </p:nvSpPr>
        <p:spPr>
          <a:xfrm>
            <a:off x="642473"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46"/>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27" name="Google Shape;127;p46"/>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28" name="Google Shape;128;p46"/>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29" name="Google Shape;129;p46"/>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130" name="Google Shape;130;p46"/>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131"/>
        <p:cNvGrpSpPr/>
        <p:nvPr/>
      </p:nvGrpSpPr>
      <p:grpSpPr>
        <a:xfrm>
          <a:off x="0" y="0"/>
          <a:ext cx="0" cy="0"/>
          <a:chOff x="0" y="0"/>
          <a:chExt cx="0" cy="0"/>
        </a:xfrm>
      </p:grpSpPr>
      <p:pic>
        <p:nvPicPr>
          <p:cNvPr id="132" name="Google Shape;132;p47"/>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133" name="Google Shape;133;p47"/>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134" name="Google Shape;134;p47"/>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135" name="Google Shape;135;p47"/>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136" name="Google Shape;136;p47"/>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137" name="Google Shape;137;p47"/>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8" name="Google Shape;138;p47"/>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39" name="Google Shape;139;p47"/>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0" name="Google Shape;140;p47"/>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1" name="Google Shape;141;p47"/>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2" name="Google Shape;142;p47"/>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3" name="Google Shape;143;p47"/>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4" name="Google Shape;144;p47"/>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5" name="Google Shape;145;p47"/>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6" name="Google Shape;146;p47"/>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7" name="Google Shape;147;p4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49" name="Google Shape;149;p47"/>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150" name="Google Shape;150;p47"/>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151" name="Google Shape;151;p47"/>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152" name="Google Shape;152;p47"/>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153" name="Google Shape;153;p47"/>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154" name="Google Shape;154;p47"/>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155" name="Google Shape;155;p47"/>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156" name="Google Shape;156;p47"/>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157" name="Google Shape;157;p47"/>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158" name="Google Shape;158;p47"/>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159" name="Google Shape;159;p4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160" name="Google Shape;160;p4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1" name="Google Shape;161;p47"/>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Proxima Nova"/>
                <a:ea typeface="Proxima Nova"/>
                <a:cs typeface="Proxima Nova"/>
                <a:sym typeface="Proxima Nov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3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Proxima Nova"/>
                <a:ea typeface="Proxima Nova"/>
                <a:cs typeface="Proxima Nova"/>
                <a:sym typeface="Proxima Nova"/>
              </a:defRPr>
            </a:lvl1pPr>
            <a:lvl2pPr marL="0" marR="0" lvl="1" indent="0" algn="r" rtl="0">
              <a:spcBef>
                <a:spcPts val="0"/>
              </a:spcBef>
              <a:buNone/>
              <a:defRPr sz="900" b="0" i="0" u="none" strike="noStrike" cap="none">
                <a:solidFill>
                  <a:srgbClr val="888888"/>
                </a:solidFill>
                <a:latin typeface="Proxima Nova"/>
                <a:ea typeface="Proxima Nova"/>
                <a:cs typeface="Proxima Nova"/>
                <a:sym typeface="Proxima Nova"/>
              </a:defRPr>
            </a:lvl2pPr>
            <a:lvl3pPr marL="0" marR="0" lvl="2" indent="0" algn="r" rtl="0">
              <a:spcBef>
                <a:spcPts val="0"/>
              </a:spcBef>
              <a:buNone/>
              <a:defRPr sz="900" b="0" i="0" u="none" strike="noStrike" cap="none">
                <a:solidFill>
                  <a:srgbClr val="888888"/>
                </a:solidFill>
                <a:latin typeface="Proxima Nova"/>
                <a:ea typeface="Proxima Nova"/>
                <a:cs typeface="Proxima Nova"/>
                <a:sym typeface="Proxima Nova"/>
              </a:defRPr>
            </a:lvl3pPr>
            <a:lvl4pPr marL="0" marR="0" lvl="3" indent="0" algn="r" rtl="0">
              <a:spcBef>
                <a:spcPts val="0"/>
              </a:spcBef>
              <a:buNone/>
              <a:defRPr sz="900" b="0" i="0" u="none" strike="noStrike" cap="none">
                <a:solidFill>
                  <a:srgbClr val="888888"/>
                </a:solidFill>
                <a:latin typeface="Proxima Nova"/>
                <a:ea typeface="Proxima Nova"/>
                <a:cs typeface="Proxima Nova"/>
                <a:sym typeface="Proxima Nova"/>
              </a:defRPr>
            </a:lvl4pPr>
            <a:lvl5pPr marL="0" marR="0" lvl="4" indent="0" algn="r" rtl="0">
              <a:spcBef>
                <a:spcPts val="0"/>
              </a:spcBef>
              <a:buNone/>
              <a:defRPr sz="900" b="0" i="0" u="none" strike="noStrike" cap="none">
                <a:solidFill>
                  <a:srgbClr val="888888"/>
                </a:solidFill>
                <a:latin typeface="Proxima Nova"/>
                <a:ea typeface="Proxima Nova"/>
                <a:cs typeface="Proxima Nova"/>
                <a:sym typeface="Proxima Nova"/>
              </a:defRPr>
            </a:lvl5pPr>
            <a:lvl6pPr marL="0" marR="0" lvl="5" indent="0" algn="r" rtl="0">
              <a:spcBef>
                <a:spcPts val="0"/>
              </a:spcBef>
              <a:buNone/>
              <a:defRPr sz="900" b="0" i="0" u="none" strike="noStrike" cap="none">
                <a:solidFill>
                  <a:srgbClr val="888888"/>
                </a:solidFill>
                <a:latin typeface="Proxima Nova"/>
                <a:ea typeface="Proxima Nova"/>
                <a:cs typeface="Proxima Nova"/>
                <a:sym typeface="Proxima Nova"/>
              </a:defRPr>
            </a:lvl6pPr>
            <a:lvl7pPr marL="0" marR="0" lvl="6" indent="0" algn="r" rtl="0">
              <a:spcBef>
                <a:spcPts val="0"/>
              </a:spcBef>
              <a:buNone/>
              <a:defRPr sz="900" b="0" i="0" u="none" strike="noStrike" cap="none">
                <a:solidFill>
                  <a:srgbClr val="888888"/>
                </a:solidFill>
                <a:latin typeface="Proxima Nova"/>
                <a:ea typeface="Proxima Nova"/>
                <a:cs typeface="Proxima Nova"/>
                <a:sym typeface="Proxima Nova"/>
              </a:defRPr>
            </a:lvl7pPr>
            <a:lvl8pPr marL="0" marR="0" lvl="7" indent="0" algn="r" rtl="0">
              <a:spcBef>
                <a:spcPts val="0"/>
              </a:spcBef>
              <a:buNone/>
              <a:defRPr sz="900" b="0" i="0" u="none" strike="noStrike" cap="none">
                <a:solidFill>
                  <a:srgbClr val="888888"/>
                </a:solidFill>
                <a:latin typeface="Proxima Nova"/>
                <a:ea typeface="Proxima Nova"/>
                <a:cs typeface="Proxima Nova"/>
                <a:sym typeface="Proxima Nova"/>
              </a:defRPr>
            </a:lvl8pPr>
            <a:lvl9pPr marL="0" marR="0" lvl="8" indent="0" algn="r" rtl="0">
              <a:spcBef>
                <a:spcPts val="0"/>
              </a:spcBef>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37"/>
          <p:cNvPicPr preferRelativeResize="0"/>
          <p:nvPr/>
        </p:nvPicPr>
        <p:blipFill rotWithShape="1">
          <a:blip r:embed="rId19">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hyperlink" Target="https://jekyllrb.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
          <p:cNvSpPr txBox="1"/>
          <p:nvPr/>
        </p:nvSpPr>
        <p:spPr>
          <a:xfrm>
            <a:off x="472789" y="2160984"/>
            <a:ext cx="5775426" cy="1171985"/>
          </a:xfrm>
          <a:prstGeom prst="rect">
            <a:avLst/>
          </a:prstGeom>
          <a:noFill/>
          <a:ln>
            <a:noFill/>
          </a:ln>
        </p:spPr>
        <p:txBody>
          <a:bodyPr spcFirstLastPara="1" wrap="square" lIns="91425" tIns="45700" rIns="91425" bIns="45700" anchor="b" anchorCtr="0">
            <a:noAutofit/>
          </a:bodyPr>
          <a:lstStyle/>
          <a:p>
            <a:pPr marL="12700" marR="5080" lvl="0" indent="0" rtl="0">
              <a:lnSpc>
                <a:spcPct val="107916"/>
              </a:lnSpc>
              <a:spcBef>
                <a:spcPts val="0"/>
              </a:spcBef>
              <a:spcAft>
                <a:spcPts val="0"/>
              </a:spcAft>
              <a:buNone/>
            </a:pPr>
            <a:r>
              <a:rPr lang="en-GB" sz="3200" dirty="0">
                <a:solidFill>
                  <a:schemeClr val="dk1"/>
                </a:solidFill>
                <a:latin typeface="Arial"/>
                <a:ea typeface="Arial"/>
                <a:cs typeface="Arial"/>
                <a:sym typeface="Arial"/>
              </a:rPr>
              <a:t>Working with Git &amp; </a:t>
            </a:r>
            <a:r>
              <a:rPr lang="en-GB" sz="3200" dirty="0" err="1">
                <a:solidFill>
                  <a:schemeClr val="dk1"/>
                </a:solidFill>
                <a:latin typeface="Arial"/>
                <a:ea typeface="Arial"/>
                <a:cs typeface="Arial"/>
                <a:sym typeface="Arial"/>
              </a:rPr>
              <a:t>Github</a:t>
            </a:r>
            <a:endParaRPr lang="en-GB" sz="3200" dirty="0">
              <a:solidFill>
                <a:schemeClr val="dk1"/>
              </a:solidFill>
              <a:latin typeface="Arial"/>
              <a:ea typeface="Arial"/>
              <a:cs typeface="Arial"/>
              <a:sym typeface="Arial"/>
            </a:endParaRPr>
          </a:p>
        </p:txBody>
      </p:sp>
      <p:pic>
        <p:nvPicPr>
          <p:cNvPr id="367" name="Google Shape;367;p1"/>
          <p:cNvPicPr preferRelativeResize="0"/>
          <p:nvPr/>
        </p:nvPicPr>
        <p:blipFill rotWithShape="1">
          <a:blip r:embed="rId3">
            <a:alphaModFix/>
          </a:blip>
          <a:srcRect/>
          <a:stretch/>
        </p:blipFill>
        <p:spPr>
          <a:xfrm>
            <a:off x="7582370" y="0"/>
            <a:ext cx="1356542" cy="1577482"/>
          </a:xfrm>
          <a:prstGeom prst="rect">
            <a:avLst/>
          </a:prstGeom>
          <a:noFill/>
          <a:ln>
            <a:noFill/>
          </a:ln>
        </p:spPr>
      </p:pic>
      <p:sp>
        <p:nvSpPr>
          <p:cNvPr id="368" name="Google Shape;368;p1"/>
          <p:cNvSpPr txBox="1"/>
          <p:nvPr/>
        </p:nvSpPr>
        <p:spPr>
          <a:xfrm>
            <a:off x="1157111" y="716037"/>
            <a:ext cx="4967464" cy="13111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b="0" i="0" u="none" strike="noStrike" cap="none">
              <a:solidFill>
                <a:schemeClr val="lt1"/>
              </a:solidFill>
              <a:latin typeface="Proxima Nova"/>
              <a:ea typeface="Proxima Nova"/>
              <a:cs typeface="Proxima Nova"/>
              <a:sym typeface="Proxima Nova"/>
            </a:endParaRPr>
          </a:p>
          <a:p>
            <a:pPr marL="0" marR="0" lvl="0" indent="0" algn="l" rtl="0">
              <a:lnSpc>
                <a:spcPct val="90000"/>
              </a:lnSpc>
              <a:spcBef>
                <a:spcPts val="1000"/>
              </a:spcBef>
              <a:spcAft>
                <a:spcPts val="0"/>
              </a:spcAft>
              <a:buClr>
                <a:schemeClr val="dk1"/>
              </a:buClr>
              <a:buSzPts val="1400"/>
              <a:buFont typeface="Arial"/>
              <a:buNone/>
            </a:pPr>
            <a:r>
              <a:rPr lang="en-US" sz="1400" b="0" i="1" u="none" strike="noStrike" cap="none">
                <a:solidFill>
                  <a:schemeClr val="dk1"/>
                </a:solidFill>
                <a:latin typeface="Proxima Nova"/>
                <a:ea typeface="Proxima Nova"/>
                <a:cs typeface="Proxima Nova"/>
                <a:sym typeface="Proxima Nova"/>
              </a:rPr>
              <a:t>    #LifeKoKaroLift</a:t>
            </a:r>
            <a:endParaRPr/>
          </a:p>
        </p:txBody>
      </p:sp>
      <p:sp>
        <p:nvSpPr>
          <p:cNvPr id="2" name="TextBox 1">
            <a:extLst>
              <a:ext uri="{FF2B5EF4-FFF2-40B4-BE49-F238E27FC236}">
                <a16:creationId xmlns:a16="http://schemas.microsoft.com/office/drawing/2014/main" id="{01E1E78F-F56B-9EA6-D371-1DC684D3AA9F}"/>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3" name="Slide Number Placeholder 2">
            <a:extLst>
              <a:ext uri="{FF2B5EF4-FFF2-40B4-BE49-F238E27FC236}">
                <a16:creationId xmlns:a16="http://schemas.microsoft.com/office/drawing/2014/main" id="{41FC6A1F-846F-0108-8D43-FFD72E7D76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TextBox 1">
            <a:extLst>
              <a:ext uri="{FF2B5EF4-FFF2-40B4-BE49-F238E27FC236}">
                <a16:creationId xmlns:a16="http://schemas.microsoft.com/office/drawing/2014/main" id="{C8A31F11-5A2B-893C-AC5B-15EECEBE9524}"/>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5" name="Slide Number Placeholder 4">
            <a:extLst>
              <a:ext uri="{FF2B5EF4-FFF2-40B4-BE49-F238E27FC236}">
                <a16:creationId xmlns:a16="http://schemas.microsoft.com/office/drawing/2014/main" id="{219229AE-43A3-CD3E-C38A-633EF88A1D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7" name="Picture 6">
            <a:extLst>
              <a:ext uri="{FF2B5EF4-FFF2-40B4-BE49-F238E27FC236}">
                <a16:creationId xmlns:a16="http://schemas.microsoft.com/office/drawing/2014/main" id="{F63A4735-59CB-7A78-DD70-62E2570E7E3F}"/>
              </a:ext>
            </a:extLst>
          </p:cNvPr>
          <p:cNvPicPr>
            <a:picLocks noChangeAspect="1"/>
          </p:cNvPicPr>
          <p:nvPr/>
        </p:nvPicPr>
        <p:blipFill rotWithShape="1">
          <a:blip r:embed="rId3"/>
          <a:srcRect l="8553" t="62929" r="9907" b="7912"/>
          <a:stretch/>
        </p:blipFill>
        <p:spPr>
          <a:xfrm>
            <a:off x="745066" y="3193143"/>
            <a:ext cx="7494209" cy="1499809"/>
          </a:xfrm>
          <a:prstGeom prst="rect">
            <a:avLst/>
          </a:prstGeom>
        </p:spPr>
      </p:pic>
      <p:pic>
        <p:nvPicPr>
          <p:cNvPr id="3" name="Picture 2">
            <a:extLst>
              <a:ext uri="{FF2B5EF4-FFF2-40B4-BE49-F238E27FC236}">
                <a16:creationId xmlns:a16="http://schemas.microsoft.com/office/drawing/2014/main" id="{7FE7320D-0CC0-8B7C-6EDB-19EB512C0A9C}"/>
              </a:ext>
            </a:extLst>
          </p:cNvPr>
          <p:cNvPicPr>
            <a:picLocks noChangeAspect="1"/>
          </p:cNvPicPr>
          <p:nvPr/>
        </p:nvPicPr>
        <p:blipFill rotWithShape="1">
          <a:blip r:embed="rId4"/>
          <a:srcRect l="73515" t="49663" r="19254" b="37262"/>
          <a:stretch/>
        </p:blipFill>
        <p:spPr>
          <a:xfrm>
            <a:off x="6499982" y="3577775"/>
            <a:ext cx="408425" cy="366317"/>
          </a:xfrm>
          <a:prstGeom prst="rect">
            <a:avLst/>
          </a:prstGeom>
        </p:spPr>
      </p:pic>
      <p:pic>
        <p:nvPicPr>
          <p:cNvPr id="6" name="Picture 5">
            <a:extLst>
              <a:ext uri="{FF2B5EF4-FFF2-40B4-BE49-F238E27FC236}">
                <a16:creationId xmlns:a16="http://schemas.microsoft.com/office/drawing/2014/main" id="{2F2503FB-B2CF-5BA5-80A7-E7B08EBBA05B}"/>
              </a:ext>
            </a:extLst>
          </p:cNvPr>
          <p:cNvPicPr>
            <a:picLocks noChangeAspect="1"/>
          </p:cNvPicPr>
          <p:nvPr/>
        </p:nvPicPr>
        <p:blipFill rotWithShape="1">
          <a:blip r:embed="rId4"/>
          <a:srcRect l="73515" t="49663" r="19254" b="37262"/>
          <a:stretch/>
        </p:blipFill>
        <p:spPr>
          <a:xfrm>
            <a:off x="4049488" y="3565679"/>
            <a:ext cx="408425" cy="366317"/>
          </a:xfrm>
          <a:prstGeom prst="rect">
            <a:avLst/>
          </a:prstGeom>
        </p:spPr>
      </p:pic>
      <p:pic>
        <p:nvPicPr>
          <p:cNvPr id="8" name="Picture 7">
            <a:extLst>
              <a:ext uri="{FF2B5EF4-FFF2-40B4-BE49-F238E27FC236}">
                <a16:creationId xmlns:a16="http://schemas.microsoft.com/office/drawing/2014/main" id="{739E254A-45A2-A9F9-A842-500338284FD4}"/>
              </a:ext>
            </a:extLst>
          </p:cNvPr>
          <p:cNvPicPr>
            <a:picLocks noChangeAspect="1"/>
          </p:cNvPicPr>
          <p:nvPr/>
        </p:nvPicPr>
        <p:blipFill rotWithShape="1">
          <a:blip r:embed="rId4"/>
          <a:srcRect l="73515" t="49663" r="19254" b="37262"/>
          <a:stretch/>
        </p:blipFill>
        <p:spPr>
          <a:xfrm>
            <a:off x="1565126" y="3587451"/>
            <a:ext cx="408425" cy="366317"/>
          </a:xfrm>
          <a:prstGeom prst="rect">
            <a:avLst/>
          </a:prstGeom>
        </p:spPr>
      </p:pic>
      <p:pic>
        <p:nvPicPr>
          <p:cNvPr id="10" name="Picture 9">
            <a:extLst>
              <a:ext uri="{FF2B5EF4-FFF2-40B4-BE49-F238E27FC236}">
                <a16:creationId xmlns:a16="http://schemas.microsoft.com/office/drawing/2014/main" id="{3E2C73E6-1ED5-A3C7-4C1D-63744AD1AFFA}"/>
              </a:ext>
            </a:extLst>
          </p:cNvPr>
          <p:cNvPicPr>
            <a:picLocks noChangeAspect="1"/>
          </p:cNvPicPr>
          <p:nvPr/>
        </p:nvPicPr>
        <p:blipFill>
          <a:blip r:embed="rId5"/>
          <a:stretch>
            <a:fillRect/>
          </a:stretch>
        </p:blipFill>
        <p:spPr>
          <a:xfrm>
            <a:off x="3203067" y="691819"/>
            <a:ext cx="2283334" cy="856371"/>
          </a:xfrm>
          <a:prstGeom prst="rect">
            <a:avLst/>
          </a:prstGeom>
        </p:spPr>
      </p:pic>
      <p:sp>
        <p:nvSpPr>
          <p:cNvPr id="11" name="TextBox 10">
            <a:extLst>
              <a:ext uri="{FF2B5EF4-FFF2-40B4-BE49-F238E27FC236}">
                <a16:creationId xmlns:a16="http://schemas.microsoft.com/office/drawing/2014/main" id="{0B0BAC74-75BE-6669-D0EE-BB0F19627A8E}"/>
              </a:ext>
            </a:extLst>
          </p:cNvPr>
          <p:cNvSpPr txBox="1"/>
          <p:nvPr/>
        </p:nvSpPr>
        <p:spPr>
          <a:xfrm>
            <a:off x="1891695" y="3328610"/>
            <a:ext cx="793447" cy="307777"/>
          </a:xfrm>
          <a:prstGeom prst="rect">
            <a:avLst/>
          </a:prstGeom>
          <a:noFill/>
        </p:spPr>
        <p:txBody>
          <a:bodyPr wrap="square" rtlCol="0">
            <a:spAutoFit/>
          </a:bodyPr>
          <a:lstStyle/>
          <a:p>
            <a:r>
              <a:rPr lang="en-IN" dirty="0">
                <a:solidFill>
                  <a:srgbClr val="FF0000"/>
                </a:solidFill>
              </a:rPr>
              <a:t>Project</a:t>
            </a:r>
          </a:p>
        </p:txBody>
      </p:sp>
      <p:sp>
        <p:nvSpPr>
          <p:cNvPr id="12" name="TextBox 11">
            <a:extLst>
              <a:ext uri="{FF2B5EF4-FFF2-40B4-BE49-F238E27FC236}">
                <a16:creationId xmlns:a16="http://schemas.microsoft.com/office/drawing/2014/main" id="{457A1665-AC83-D610-702B-DF027FE7D0EE}"/>
              </a:ext>
            </a:extLst>
          </p:cNvPr>
          <p:cNvSpPr txBox="1"/>
          <p:nvPr/>
        </p:nvSpPr>
        <p:spPr>
          <a:xfrm>
            <a:off x="4409924" y="3306839"/>
            <a:ext cx="793447" cy="307777"/>
          </a:xfrm>
          <a:prstGeom prst="rect">
            <a:avLst/>
          </a:prstGeom>
          <a:noFill/>
        </p:spPr>
        <p:txBody>
          <a:bodyPr wrap="square" rtlCol="0">
            <a:spAutoFit/>
          </a:bodyPr>
          <a:lstStyle/>
          <a:p>
            <a:r>
              <a:rPr lang="en-IN" dirty="0">
                <a:solidFill>
                  <a:srgbClr val="FF0000"/>
                </a:solidFill>
              </a:rPr>
              <a:t>Project</a:t>
            </a:r>
          </a:p>
        </p:txBody>
      </p:sp>
      <p:sp>
        <p:nvSpPr>
          <p:cNvPr id="13" name="TextBox 12">
            <a:extLst>
              <a:ext uri="{FF2B5EF4-FFF2-40B4-BE49-F238E27FC236}">
                <a16:creationId xmlns:a16="http://schemas.microsoft.com/office/drawing/2014/main" id="{F8F37A99-E9E5-0C71-AE13-BE6907F62AA1}"/>
              </a:ext>
            </a:extLst>
          </p:cNvPr>
          <p:cNvSpPr txBox="1"/>
          <p:nvPr/>
        </p:nvSpPr>
        <p:spPr>
          <a:xfrm>
            <a:off x="6884610" y="3323772"/>
            <a:ext cx="793447" cy="307777"/>
          </a:xfrm>
          <a:prstGeom prst="rect">
            <a:avLst/>
          </a:prstGeom>
          <a:noFill/>
        </p:spPr>
        <p:txBody>
          <a:bodyPr wrap="square" rtlCol="0">
            <a:spAutoFit/>
          </a:bodyPr>
          <a:lstStyle/>
          <a:p>
            <a:r>
              <a:rPr lang="en-IN" dirty="0">
                <a:solidFill>
                  <a:srgbClr val="FF0000"/>
                </a:solidFill>
              </a:rPr>
              <a:t>Project</a:t>
            </a:r>
          </a:p>
        </p:txBody>
      </p:sp>
      <p:cxnSp>
        <p:nvCxnSpPr>
          <p:cNvPr id="15" name="Straight Arrow Connector 14">
            <a:extLst>
              <a:ext uri="{FF2B5EF4-FFF2-40B4-BE49-F238E27FC236}">
                <a16:creationId xmlns:a16="http://schemas.microsoft.com/office/drawing/2014/main" id="{AB65B48C-8EA7-D022-033A-245F5FEF580A}"/>
              </a:ext>
            </a:extLst>
          </p:cNvPr>
          <p:cNvCxnSpPr/>
          <p:nvPr/>
        </p:nvCxnSpPr>
        <p:spPr>
          <a:xfrm flipH="1">
            <a:off x="2540001" y="1659466"/>
            <a:ext cx="1577219" cy="12869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31EC188-89CB-64E5-1EA3-F96371AAC840}"/>
              </a:ext>
            </a:extLst>
          </p:cNvPr>
          <p:cNvCxnSpPr/>
          <p:nvPr/>
        </p:nvCxnSpPr>
        <p:spPr>
          <a:xfrm>
            <a:off x="4770362" y="1654629"/>
            <a:ext cx="2162628" cy="1412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7DC620-9A41-C186-2A34-64CB79645DD1}"/>
              </a:ext>
            </a:extLst>
          </p:cNvPr>
          <p:cNvCxnSpPr/>
          <p:nvPr/>
        </p:nvCxnSpPr>
        <p:spPr>
          <a:xfrm>
            <a:off x="4465560" y="1693333"/>
            <a:ext cx="0" cy="138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2E7EB40-9744-3388-ACEE-1958C42ED73D}"/>
              </a:ext>
            </a:extLst>
          </p:cNvPr>
          <p:cNvSpPr txBox="1"/>
          <p:nvPr/>
        </p:nvSpPr>
        <p:spPr>
          <a:xfrm>
            <a:off x="746275" y="1733248"/>
            <a:ext cx="962781" cy="307777"/>
          </a:xfrm>
          <a:prstGeom prst="rect">
            <a:avLst/>
          </a:prstGeom>
          <a:noFill/>
          <a:ln>
            <a:solidFill>
              <a:schemeClr val="accent1"/>
            </a:solidFill>
          </a:ln>
        </p:spPr>
        <p:txBody>
          <a:bodyPr wrap="square" rtlCol="0">
            <a:spAutoFit/>
          </a:bodyPr>
          <a:lstStyle/>
          <a:p>
            <a:r>
              <a:rPr lang="en-IN" dirty="0">
                <a:solidFill>
                  <a:schemeClr val="bg1"/>
                </a:solidFill>
                <a:highlight>
                  <a:srgbClr val="FF0000"/>
                </a:highlight>
              </a:rPr>
              <a:t>Git Add</a:t>
            </a:r>
          </a:p>
        </p:txBody>
      </p:sp>
      <p:sp>
        <p:nvSpPr>
          <p:cNvPr id="23" name="TextBox 22">
            <a:extLst>
              <a:ext uri="{FF2B5EF4-FFF2-40B4-BE49-F238E27FC236}">
                <a16:creationId xmlns:a16="http://schemas.microsoft.com/office/drawing/2014/main" id="{4019C3AA-0B44-DA7E-0CF8-871063E6AA2A}"/>
              </a:ext>
            </a:extLst>
          </p:cNvPr>
          <p:cNvSpPr txBox="1"/>
          <p:nvPr/>
        </p:nvSpPr>
        <p:spPr>
          <a:xfrm>
            <a:off x="4371219" y="2685748"/>
            <a:ext cx="962781" cy="307777"/>
          </a:xfrm>
          <a:prstGeom prst="rect">
            <a:avLst/>
          </a:prstGeom>
          <a:noFill/>
          <a:ln>
            <a:solidFill>
              <a:schemeClr val="accent1"/>
            </a:solidFill>
          </a:ln>
        </p:spPr>
        <p:txBody>
          <a:bodyPr wrap="square" rtlCol="0">
            <a:spAutoFit/>
          </a:bodyPr>
          <a:lstStyle/>
          <a:p>
            <a:r>
              <a:rPr lang="en-IN" dirty="0">
                <a:highlight>
                  <a:srgbClr val="00FF00"/>
                </a:highlight>
              </a:rPr>
              <a:t>Git Clone</a:t>
            </a:r>
          </a:p>
        </p:txBody>
      </p:sp>
      <p:sp>
        <p:nvSpPr>
          <p:cNvPr id="24" name="TextBox 23">
            <a:extLst>
              <a:ext uri="{FF2B5EF4-FFF2-40B4-BE49-F238E27FC236}">
                <a16:creationId xmlns:a16="http://schemas.microsoft.com/office/drawing/2014/main" id="{6F8877F5-4C18-90A0-1E40-C9E4B359B5E4}"/>
              </a:ext>
            </a:extLst>
          </p:cNvPr>
          <p:cNvSpPr txBox="1"/>
          <p:nvPr/>
        </p:nvSpPr>
        <p:spPr>
          <a:xfrm>
            <a:off x="6488489" y="2647648"/>
            <a:ext cx="962781" cy="307777"/>
          </a:xfrm>
          <a:prstGeom prst="rect">
            <a:avLst/>
          </a:prstGeom>
          <a:noFill/>
          <a:ln>
            <a:solidFill>
              <a:schemeClr val="accent1"/>
            </a:solidFill>
          </a:ln>
        </p:spPr>
        <p:txBody>
          <a:bodyPr wrap="square" rtlCol="0">
            <a:spAutoFit/>
          </a:bodyPr>
          <a:lstStyle/>
          <a:p>
            <a:r>
              <a:rPr lang="en-IN" dirty="0">
                <a:highlight>
                  <a:srgbClr val="00FF00"/>
                </a:highlight>
              </a:rPr>
              <a:t>Git Clone</a:t>
            </a:r>
          </a:p>
        </p:txBody>
      </p:sp>
      <p:sp>
        <p:nvSpPr>
          <p:cNvPr id="25" name="TextBox 24">
            <a:extLst>
              <a:ext uri="{FF2B5EF4-FFF2-40B4-BE49-F238E27FC236}">
                <a16:creationId xmlns:a16="http://schemas.microsoft.com/office/drawing/2014/main" id="{6D3FEFCD-810D-7F10-4800-B8624F425E45}"/>
              </a:ext>
            </a:extLst>
          </p:cNvPr>
          <p:cNvSpPr txBox="1"/>
          <p:nvPr/>
        </p:nvSpPr>
        <p:spPr>
          <a:xfrm>
            <a:off x="2460776" y="2576891"/>
            <a:ext cx="962781" cy="307777"/>
          </a:xfrm>
          <a:prstGeom prst="rect">
            <a:avLst/>
          </a:prstGeom>
          <a:noFill/>
          <a:ln>
            <a:solidFill>
              <a:schemeClr val="accent1"/>
            </a:solidFill>
          </a:ln>
        </p:spPr>
        <p:txBody>
          <a:bodyPr wrap="square" rtlCol="0">
            <a:spAutoFit/>
          </a:bodyPr>
          <a:lstStyle/>
          <a:p>
            <a:r>
              <a:rPr lang="en-IN" dirty="0">
                <a:highlight>
                  <a:srgbClr val="00FF00"/>
                </a:highlight>
              </a:rPr>
              <a:t>Git Clone</a:t>
            </a:r>
          </a:p>
        </p:txBody>
      </p:sp>
      <p:sp>
        <p:nvSpPr>
          <p:cNvPr id="26" name="TextBox 25">
            <a:extLst>
              <a:ext uri="{FF2B5EF4-FFF2-40B4-BE49-F238E27FC236}">
                <a16:creationId xmlns:a16="http://schemas.microsoft.com/office/drawing/2014/main" id="{B8793B09-9E22-CDDA-4A69-D1158DD7E198}"/>
              </a:ext>
            </a:extLst>
          </p:cNvPr>
          <p:cNvSpPr txBox="1"/>
          <p:nvPr/>
        </p:nvSpPr>
        <p:spPr>
          <a:xfrm>
            <a:off x="751718" y="2174120"/>
            <a:ext cx="1120625" cy="307777"/>
          </a:xfrm>
          <a:prstGeom prst="rect">
            <a:avLst/>
          </a:prstGeom>
          <a:noFill/>
          <a:ln>
            <a:solidFill>
              <a:schemeClr val="accent1"/>
            </a:solidFill>
          </a:ln>
        </p:spPr>
        <p:txBody>
          <a:bodyPr wrap="square" rtlCol="0">
            <a:spAutoFit/>
          </a:bodyPr>
          <a:lstStyle/>
          <a:p>
            <a:r>
              <a:rPr lang="en-IN" dirty="0">
                <a:solidFill>
                  <a:schemeClr val="bg1"/>
                </a:solidFill>
                <a:highlight>
                  <a:srgbClr val="FF0000"/>
                </a:highlight>
              </a:rPr>
              <a:t>Git Commit</a:t>
            </a:r>
          </a:p>
        </p:txBody>
      </p:sp>
      <p:cxnSp>
        <p:nvCxnSpPr>
          <p:cNvPr id="28" name="Straight Arrow Connector 27">
            <a:extLst>
              <a:ext uri="{FF2B5EF4-FFF2-40B4-BE49-F238E27FC236}">
                <a16:creationId xmlns:a16="http://schemas.microsoft.com/office/drawing/2014/main" id="{71CDD711-57B3-5422-7203-1BA8BFC96766}"/>
              </a:ext>
            </a:extLst>
          </p:cNvPr>
          <p:cNvCxnSpPr/>
          <p:nvPr/>
        </p:nvCxnSpPr>
        <p:spPr>
          <a:xfrm flipV="1">
            <a:off x="2111829" y="1540329"/>
            <a:ext cx="1616528" cy="118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7F7D030-F6CC-CFC0-711C-735971FC0E32}"/>
              </a:ext>
            </a:extLst>
          </p:cNvPr>
          <p:cNvCxnSpPr/>
          <p:nvPr/>
        </p:nvCxnSpPr>
        <p:spPr>
          <a:xfrm flipV="1">
            <a:off x="4174671" y="1649186"/>
            <a:ext cx="136072" cy="1431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E36AC76-9534-E75A-5EF0-4D5275A6049B}"/>
              </a:ext>
            </a:extLst>
          </p:cNvPr>
          <p:cNvCxnSpPr/>
          <p:nvPr/>
        </p:nvCxnSpPr>
        <p:spPr>
          <a:xfrm flipH="1" flipV="1">
            <a:off x="4735286" y="1758043"/>
            <a:ext cx="1872343" cy="1382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1DF1D29-5B91-CF5D-041B-FFA78A5691B9}"/>
              </a:ext>
            </a:extLst>
          </p:cNvPr>
          <p:cNvSpPr txBox="1"/>
          <p:nvPr/>
        </p:nvSpPr>
        <p:spPr>
          <a:xfrm>
            <a:off x="2885319" y="1635277"/>
            <a:ext cx="668867" cy="246221"/>
          </a:xfrm>
          <a:prstGeom prst="rect">
            <a:avLst/>
          </a:prstGeom>
          <a:noFill/>
          <a:ln>
            <a:solidFill>
              <a:schemeClr val="accent1"/>
            </a:solidFill>
          </a:ln>
        </p:spPr>
        <p:txBody>
          <a:bodyPr wrap="square" rtlCol="0">
            <a:spAutoFit/>
          </a:bodyPr>
          <a:lstStyle/>
          <a:p>
            <a:r>
              <a:rPr lang="en-IN" sz="1000" dirty="0">
                <a:highlight>
                  <a:srgbClr val="FFFF00"/>
                </a:highlight>
              </a:rPr>
              <a:t>Git Push</a:t>
            </a:r>
          </a:p>
        </p:txBody>
      </p:sp>
      <p:sp>
        <p:nvSpPr>
          <p:cNvPr id="34" name="TextBox 33">
            <a:extLst>
              <a:ext uri="{FF2B5EF4-FFF2-40B4-BE49-F238E27FC236}">
                <a16:creationId xmlns:a16="http://schemas.microsoft.com/office/drawing/2014/main" id="{ACCF859A-758A-D8CF-464C-2ADDF86181FD}"/>
              </a:ext>
            </a:extLst>
          </p:cNvPr>
          <p:cNvSpPr txBox="1"/>
          <p:nvPr/>
        </p:nvSpPr>
        <p:spPr>
          <a:xfrm>
            <a:off x="4599818" y="2046515"/>
            <a:ext cx="734181" cy="246221"/>
          </a:xfrm>
          <a:prstGeom prst="rect">
            <a:avLst/>
          </a:prstGeom>
          <a:noFill/>
          <a:ln>
            <a:solidFill>
              <a:schemeClr val="accent1"/>
            </a:solidFill>
          </a:ln>
        </p:spPr>
        <p:txBody>
          <a:bodyPr wrap="square" rtlCol="0">
            <a:spAutoFit/>
          </a:bodyPr>
          <a:lstStyle/>
          <a:p>
            <a:r>
              <a:rPr lang="en-IN" sz="1000" dirty="0">
                <a:highlight>
                  <a:srgbClr val="FFFF00"/>
                </a:highlight>
              </a:rPr>
              <a:t>Git Push</a:t>
            </a:r>
          </a:p>
        </p:txBody>
      </p:sp>
      <p:sp>
        <p:nvSpPr>
          <p:cNvPr id="35" name="TextBox 34">
            <a:extLst>
              <a:ext uri="{FF2B5EF4-FFF2-40B4-BE49-F238E27FC236}">
                <a16:creationId xmlns:a16="http://schemas.microsoft.com/office/drawing/2014/main" id="{4F0C8002-AAE8-6DF2-CF56-6BE897A85723}"/>
              </a:ext>
            </a:extLst>
          </p:cNvPr>
          <p:cNvSpPr txBox="1"/>
          <p:nvPr/>
        </p:nvSpPr>
        <p:spPr>
          <a:xfrm>
            <a:off x="3685419" y="2087036"/>
            <a:ext cx="685196" cy="253393"/>
          </a:xfrm>
          <a:prstGeom prst="rect">
            <a:avLst/>
          </a:prstGeom>
          <a:noFill/>
          <a:ln>
            <a:solidFill>
              <a:schemeClr val="accent1"/>
            </a:solidFill>
          </a:ln>
        </p:spPr>
        <p:txBody>
          <a:bodyPr wrap="square" rtlCol="0">
            <a:spAutoFit/>
          </a:bodyPr>
          <a:lstStyle/>
          <a:p>
            <a:r>
              <a:rPr lang="en-IN" sz="1000" dirty="0">
                <a:highlight>
                  <a:srgbClr val="FFFF00"/>
                </a:highlight>
              </a:rPr>
              <a:t>Git Push</a:t>
            </a:r>
          </a:p>
        </p:txBody>
      </p:sp>
    </p:spTree>
    <p:extLst>
      <p:ext uri="{BB962C8B-B14F-4D97-AF65-F5344CB8AC3E}">
        <p14:creationId xmlns:p14="http://schemas.microsoft.com/office/powerpoint/2010/main" val="89871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2" grpId="0" animBg="1"/>
      <p:bldP spid="23" grpId="0" animBg="1"/>
      <p:bldP spid="24" grpId="0" animBg="1"/>
      <p:bldP spid="25" grpId="0" animBg="1"/>
      <p:bldP spid="26" grpId="0" animBg="1"/>
      <p:bldP spid="33" grpId="0" animBg="1"/>
      <p:bldP spid="34"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6" name="TextBox 5">
            <a:extLst>
              <a:ext uri="{FF2B5EF4-FFF2-40B4-BE49-F238E27FC236}">
                <a16:creationId xmlns:a16="http://schemas.microsoft.com/office/drawing/2014/main" id="{25FE79E4-4E48-1108-CC12-1A91A4E62CAB}"/>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2" name="Slide Number Placeholder 1">
            <a:extLst>
              <a:ext uri="{FF2B5EF4-FFF2-40B4-BE49-F238E27FC236}">
                <a16:creationId xmlns:a16="http://schemas.microsoft.com/office/drawing/2014/main" id="{CE5A1ECB-B71B-1C7E-4F4A-340DDEB637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3" name="Google Shape;74;p4">
            <a:extLst>
              <a:ext uri="{FF2B5EF4-FFF2-40B4-BE49-F238E27FC236}">
                <a16:creationId xmlns:a16="http://schemas.microsoft.com/office/drawing/2014/main" id="{7392CD40-B369-4B9B-9499-38FD79A358EB}"/>
              </a:ext>
            </a:extLst>
          </p:cNvPr>
          <p:cNvSpPr txBox="1"/>
          <p:nvPr/>
        </p:nvSpPr>
        <p:spPr>
          <a:xfrm>
            <a:off x="279734" y="108857"/>
            <a:ext cx="1766780" cy="382156"/>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IN" sz="2400" dirty="0">
                <a:solidFill>
                  <a:schemeClr val="bg1"/>
                </a:solidFill>
                <a:latin typeface="Arial"/>
                <a:ea typeface="Arial"/>
                <a:cs typeface="Arial"/>
                <a:sym typeface="Arial"/>
              </a:rPr>
              <a:t>Agenda</a:t>
            </a:r>
            <a:endParaRPr sz="2400" dirty="0">
              <a:solidFill>
                <a:schemeClr val="bg1"/>
              </a:solidFill>
              <a:latin typeface="Arial"/>
              <a:ea typeface="Arial"/>
              <a:cs typeface="Arial"/>
              <a:sym typeface="Arial"/>
            </a:endParaRPr>
          </a:p>
        </p:txBody>
      </p:sp>
      <p:sp>
        <p:nvSpPr>
          <p:cNvPr id="36" name="TextBox 35">
            <a:extLst>
              <a:ext uri="{FF2B5EF4-FFF2-40B4-BE49-F238E27FC236}">
                <a16:creationId xmlns:a16="http://schemas.microsoft.com/office/drawing/2014/main" id="{1C6E3ADA-8294-D791-1B5C-1457BBA8B662}"/>
              </a:ext>
            </a:extLst>
          </p:cNvPr>
          <p:cNvSpPr txBox="1"/>
          <p:nvPr/>
        </p:nvSpPr>
        <p:spPr>
          <a:xfrm>
            <a:off x="283028" y="1118388"/>
            <a:ext cx="4865914" cy="2246769"/>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GB" sz="2000" b="0" i="0" u="none" strike="noStrike" dirty="0">
                <a:solidFill>
                  <a:schemeClr val="tx1"/>
                </a:solidFill>
                <a:effectLst/>
                <a:latin typeface="Calibri" panose="020F0502020204030204" pitchFamily="34" charset="0"/>
              </a:rPr>
              <a:t>What is Git &amp; GitHub</a:t>
            </a:r>
          </a:p>
          <a:p>
            <a:pPr rtl="0" fontAlgn="base">
              <a:spcBef>
                <a:spcPts val="0"/>
              </a:spcBef>
              <a:spcAft>
                <a:spcPts val="0"/>
              </a:spcAft>
            </a:pPr>
            <a:endParaRPr lang="en-GB" sz="2000" b="0" i="0" u="none" strike="noStrike" dirty="0">
              <a:solidFill>
                <a:schemeClr val="tx1"/>
              </a:solidFill>
              <a:effectLst/>
              <a:latin typeface="Noto Sans Symbols"/>
            </a:endParaRPr>
          </a:p>
          <a:p>
            <a:pPr marL="285750" indent="-285750" rtl="0" fontAlgn="base">
              <a:spcBef>
                <a:spcPts val="0"/>
              </a:spcBef>
              <a:spcAft>
                <a:spcPts val="0"/>
              </a:spcAft>
              <a:buFont typeface="Arial" panose="020B0604020202020204" pitchFamily="34" charset="0"/>
              <a:buChar char="•"/>
            </a:pPr>
            <a:r>
              <a:rPr lang="en-GB" sz="2000" b="0" i="0" u="none" strike="noStrike" dirty="0">
                <a:solidFill>
                  <a:schemeClr val="tx1"/>
                </a:solidFill>
                <a:effectLst/>
                <a:latin typeface="Calibri" panose="020F0502020204030204" pitchFamily="34" charset="0"/>
              </a:rPr>
              <a:t>Basic Functions</a:t>
            </a:r>
          </a:p>
          <a:p>
            <a:pPr rtl="0" fontAlgn="base">
              <a:spcBef>
                <a:spcPts val="0"/>
              </a:spcBef>
              <a:spcAft>
                <a:spcPts val="0"/>
              </a:spcAft>
            </a:pPr>
            <a:endParaRPr lang="en-GB" sz="2000" b="0" i="0" u="none" strike="noStrike" dirty="0">
              <a:solidFill>
                <a:schemeClr val="tx1"/>
              </a:solidFill>
              <a:effectLst/>
              <a:latin typeface="Noto Sans Symbols"/>
            </a:endParaRPr>
          </a:p>
          <a:p>
            <a:pPr marL="285750" indent="-285750" rtl="0" fontAlgn="base">
              <a:spcBef>
                <a:spcPts val="0"/>
              </a:spcBef>
              <a:spcAft>
                <a:spcPts val="0"/>
              </a:spcAft>
              <a:buFont typeface="Arial" panose="020B0604020202020204" pitchFamily="34" charset="0"/>
              <a:buChar char="•"/>
            </a:pPr>
            <a:r>
              <a:rPr lang="en-GB" sz="2000" b="0" i="0" u="none" strike="noStrike" dirty="0">
                <a:solidFill>
                  <a:schemeClr val="tx1"/>
                </a:solidFill>
                <a:effectLst/>
                <a:latin typeface="Calibri" panose="020F0502020204030204" pitchFamily="34" charset="0"/>
              </a:rPr>
              <a:t>Let’s see some examples</a:t>
            </a:r>
          </a:p>
          <a:p>
            <a:pPr rtl="0" fontAlgn="base">
              <a:spcBef>
                <a:spcPts val="0"/>
              </a:spcBef>
              <a:spcAft>
                <a:spcPts val="0"/>
              </a:spcAft>
            </a:pPr>
            <a:endParaRPr lang="en-GB" sz="2000" b="0" i="0" u="none" strike="noStrike" dirty="0">
              <a:solidFill>
                <a:schemeClr val="tx1"/>
              </a:solidFill>
              <a:effectLst/>
              <a:latin typeface="Noto Sans Symbols"/>
            </a:endParaRPr>
          </a:p>
          <a:p>
            <a:pPr marL="285750" indent="-285750" rtl="0" fontAlgn="base">
              <a:spcBef>
                <a:spcPts val="0"/>
              </a:spcBef>
              <a:spcAft>
                <a:spcPts val="0"/>
              </a:spcAft>
              <a:buFont typeface="Arial" panose="020B0604020202020204" pitchFamily="34" charset="0"/>
              <a:buChar char="•"/>
            </a:pPr>
            <a:r>
              <a:rPr lang="en-GB" sz="2000" b="0" i="0" u="none" strike="noStrike" dirty="0">
                <a:solidFill>
                  <a:schemeClr val="tx1"/>
                </a:solidFill>
                <a:effectLst/>
                <a:latin typeface="Calibri" panose="020F0502020204030204" pitchFamily="34" charset="0"/>
              </a:rPr>
              <a:t>Hosting EDA using GitHub Pages and Jekyll</a:t>
            </a:r>
            <a:endParaRPr lang="en-GB" sz="2000" b="0" i="0" u="none" strike="noStrike" dirty="0">
              <a:solidFill>
                <a:schemeClr val="tx1"/>
              </a:solidFill>
              <a:effectLst/>
              <a:latin typeface="Noto Sans Symbols"/>
            </a:endParaRPr>
          </a:p>
        </p:txBody>
      </p:sp>
    </p:spTree>
    <p:extLst>
      <p:ext uri="{BB962C8B-B14F-4D97-AF65-F5344CB8AC3E}">
        <p14:creationId xmlns:p14="http://schemas.microsoft.com/office/powerpoint/2010/main" val="2603142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Google Shape;394;p4">
            <a:extLst>
              <a:ext uri="{FF2B5EF4-FFF2-40B4-BE49-F238E27FC236}">
                <a16:creationId xmlns:a16="http://schemas.microsoft.com/office/drawing/2014/main" id="{407E0553-3AA0-27FE-E929-2B5B1F5B6C23}"/>
              </a:ext>
            </a:extLst>
          </p:cNvPr>
          <p:cNvSpPr txBox="1">
            <a:spLocks noGrp="1"/>
          </p:cNvSpPr>
          <p:nvPr>
            <p:ph type="title"/>
          </p:nvPr>
        </p:nvSpPr>
        <p:spPr>
          <a:xfrm>
            <a:off x="273136" y="175184"/>
            <a:ext cx="5169721" cy="382564"/>
          </a:xfrm>
          <a:prstGeom prst="rect">
            <a:avLst/>
          </a:prstGeom>
          <a:noFill/>
          <a:ln>
            <a:noFill/>
          </a:ln>
        </p:spPr>
        <p:txBody>
          <a:bodyPr spcFirstLastPara="1" wrap="square" lIns="91425" tIns="45700" rIns="91425" bIns="45700" anchor="ctr" anchorCtr="0">
            <a:noAutofit/>
          </a:bodyPr>
          <a:lstStyle/>
          <a:p>
            <a:r>
              <a:rPr lang="en-IN" sz="2400" dirty="0">
                <a:solidFill>
                  <a:schemeClr val="bg1"/>
                </a:solidFill>
                <a:latin typeface="Arial"/>
                <a:ea typeface="Arial"/>
                <a:cs typeface="Arial"/>
                <a:sym typeface="Arial"/>
              </a:rPr>
              <a:t>Problems </a:t>
            </a:r>
            <a:endParaRPr dirty="0">
              <a:solidFill>
                <a:schemeClr val="bg1"/>
              </a:solidFill>
            </a:endParaRPr>
          </a:p>
        </p:txBody>
      </p:sp>
      <p:sp>
        <p:nvSpPr>
          <p:cNvPr id="2" name="Slide Number Placeholder 1">
            <a:extLst>
              <a:ext uri="{FF2B5EF4-FFF2-40B4-BE49-F238E27FC236}">
                <a16:creationId xmlns:a16="http://schemas.microsoft.com/office/drawing/2014/main" id="{AFA8ECAB-3C8F-2CB1-5FFF-2B7E3436D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3" name="TextBox 2">
            <a:extLst>
              <a:ext uri="{FF2B5EF4-FFF2-40B4-BE49-F238E27FC236}">
                <a16:creationId xmlns:a16="http://schemas.microsoft.com/office/drawing/2014/main" id="{5D62D9CC-666F-FEB3-763E-920B94014847}"/>
              </a:ext>
            </a:extLst>
          </p:cNvPr>
          <p:cNvSpPr txBox="1"/>
          <p:nvPr/>
        </p:nvSpPr>
        <p:spPr>
          <a:xfrm>
            <a:off x="7734053" y="4914424"/>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7" name="TextBox 6">
            <a:extLst>
              <a:ext uri="{FF2B5EF4-FFF2-40B4-BE49-F238E27FC236}">
                <a16:creationId xmlns:a16="http://schemas.microsoft.com/office/drawing/2014/main" id="{8084DD03-F77D-8995-BE72-FC18776DB6E3}"/>
              </a:ext>
            </a:extLst>
          </p:cNvPr>
          <p:cNvSpPr txBox="1"/>
          <p:nvPr/>
        </p:nvSpPr>
        <p:spPr>
          <a:xfrm>
            <a:off x="81644" y="887767"/>
            <a:ext cx="9062356" cy="3935501"/>
          </a:xfrm>
          <a:prstGeom prst="rect">
            <a:avLst/>
          </a:prstGeom>
          <a:noFill/>
        </p:spPr>
        <p:txBody>
          <a:bodyPr wrap="square">
            <a:spAutoFit/>
          </a:bodyPr>
          <a:lstStyle/>
          <a:p>
            <a:pPr marL="285750" indent="-285750" rtl="0" fontAlgn="base">
              <a:lnSpc>
                <a:spcPct val="150000"/>
              </a:lnSpc>
              <a:spcBef>
                <a:spcPts val="0"/>
              </a:spcBef>
              <a:spcAft>
                <a:spcPts val="0"/>
              </a:spcAft>
              <a:buFont typeface="Arial" panose="020B0604020202020204" pitchFamily="34" charset="0"/>
              <a:buChar char="•"/>
            </a:pPr>
            <a:r>
              <a:rPr lang="en-GB" sz="1400" b="0" i="0" u="none" strike="noStrike" dirty="0">
                <a:solidFill>
                  <a:srgbClr val="000000"/>
                </a:solidFill>
                <a:effectLst/>
                <a:latin typeface="Calibri" panose="020F0502020204030204" pitchFamily="34" charset="0"/>
              </a:rPr>
              <a:t>You had a code that worked, you made a bunch of changes and saved it, which broke the code, and now you just want the working version back</a:t>
            </a:r>
            <a:endParaRPr lang="en-GB" sz="1400" b="0" i="0" u="none" strike="noStrike" dirty="0">
              <a:solidFill>
                <a:srgbClr val="000000"/>
              </a:solidFill>
              <a:effectLst/>
              <a:latin typeface="Arial" panose="020B0604020202020204" pitchFamily="34" charset="0"/>
            </a:endParaRPr>
          </a:p>
          <a:p>
            <a:pPr marL="285750" indent="-285750" rtl="0" fontAlgn="base">
              <a:lnSpc>
                <a:spcPct val="150000"/>
              </a:lnSpc>
              <a:spcBef>
                <a:spcPts val="0"/>
              </a:spcBef>
              <a:spcAft>
                <a:spcPts val="0"/>
              </a:spcAft>
              <a:buFont typeface="Arial" panose="020B0604020202020204" pitchFamily="34" charset="0"/>
              <a:buChar char="•"/>
            </a:pPr>
            <a:r>
              <a:rPr lang="en-GB" sz="1400" b="0" i="0" u="none" strike="noStrike" dirty="0">
                <a:solidFill>
                  <a:srgbClr val="000000"/>
                </a:solidFill>
                <a:effectLst/>
                <a:latin typeface="Calibri" panose="020F0502020204030204" pitchFamily="34" charset="0"/>
              </a:rPr>
              <a:t>Accidentally deleted a critical file, hundreds of lines of code gone</a:t>
            </a:r>
            <a:endParaRPr lang="en-GB" sz="1400" b="0" i="0" u="none" strike="noStrike" dirty="0">
              <a:solidFill>
                <a:srgbClr val="000000"/>
              </a:solidFill>
              <a:effectLst/>
              <a:latin typeface="Arial" panose="020B0604020202020204" pitchFamily="34" charset="0"/>
            </a:endParaRPr>
          </a:p>
          <a:p>
            <a:pPr marL="285750" indent="-285750" rtl="0" fontAlgn="base">
              <a:lnSpc>
                <a:spcPct val="150000"/>
              </a:lnSpc>
              <a:spcBef>
                <a:spcPts val="0"/>
              </a:spcBef>
              <a:spcAft>
                <a:spcPts val="0"/>
              </a:spcAft>
              <a:buFont typeface="Arial" panose="020B0604020202020204" pitchFamily="34" charset="0"/>
              <a:buChar char="•"/>
            </a:pPr>
            <a:r>
              <a:rPr lang="en-GB" sz="1400" b="0" i="0" u="none" strike="noStrike" dirty="0">
                <a:solidFill>
                  <a:srgbClr val="000000"/>
                </a:solidFill>
                <a:effectLst/>
                <a:latin typeface="Calibri" panose="020F0502020204030204" pitchFamily="34" charset="0"/>
              </a:rPr>
              <a:t>Somehow messed up the structure/contents of your code base, and want to just “undo” the crazy action you just did!</a:t>
            </a:r>
            <a:endParaRPr lang="en-GB" sz="1400" b="0" i="0" u="none" strike="noStrike" dirty="0">
              <a:solidFill>
                <a:srgbClr val="000000"/>
              </a:solidFill>
              <a:effectLst/>
              <a:latin typeface="Arial" panose="020B0604020202020204" pitchFamily="34" charset="0"/>
            </a:endParaRPr>
          </a:p>
          <a:p>
            <a:pPr marL="285750" indent="-285750" rtl="0" fontAlgn="base">
              <a:lnSpc>
                <a:spcPct val="150000"/>
              </a:lnSpc>
              <a:spcBef>
                <a:spcPts val="0"/>
              </a:spcBef>
              <a:spcAft>
                <a:spcPts val="0"/>
              </a:spcAft>
              <a:buFont typeface="Arial" panose="020B0604020202020204" pitchFamily="34" charset="0"/>
              <a:buChar char="•"/>
            </a:pPr>
            <a:r>
              <a:rPr lang="en-GB" sz="1400" b="0" i="0" u="none" strike="noStrike" dirty="0">
                <a:solidFill>
                  <a:srgbClr val="000000"/>
                </a:solidFill>
                <a:effectLst/>
                <a:latin typeface="Calibri" panose="020F0502020204030204" pitchFamily="34" charset="0"/>
              </a:rPr>
              <a:t>Hard drive crash!!!! Everything’s gone, the day before deadline!</a:t>
            </a:r>
            <a:endParaRPr lang="en-GB" sz="1400" i="0" u="none" strike="noStrike" dirty="0">
              <a:solidFill>
                <a:srgbClr val="000000"/>
              </a:solidFill>
              <a:latin typeface="Calibri" panose="020F0502020204030204" pitchFamily="34" charset="0"/>
            </a:endParaRPr>
          </a:p>
          <a:p>
            <a:pPr marL="285750" indent="-285750" rtl="0" fontAlgn="base">
              <a:lnSpc>
                <a:spcPct val="150000"/>
              </a:lnSpc>
              <a:spcBef>
                <a:spcPts val="0"/>
              </a:spcBef>
              <a:spcAft>
                <a:spcPts val="0"/>
              </a:spcAft>
              <a:buFont typeface="Arial" panose="020B0604020202020204" pitchFamily="34" charset="0"/>
              <a:buChar char="•"/>
            </a:pPr>
            <a:r>
              <a:rPr lang="en-GB" sz="1400" b="0" i="0" u="none" strike="noStrike" dirty="0">
                <a:solidFill>
                  <a:srgbClr val="000000"/>
                </a:solidFill>
                <a:effectLst/>
                <a:latin typeface="Calibri" panose="020F0502020204030204" pitchFamily="34" charset="0"/>
              </a:rPr>
              <a:t>Whose computer stores the "official" copy of the project?</a:t>
            </a:r>
            <a:endParaRPr lang="en-GB" sz="1400" b="0" i="0" u="none" strike="noStrike" dirty="0">
              <a:solidFill>
                <a:srgbClr val="000000"/>
              </a:solidFill>
              <a:effectLst/>
              <a:latin typeface="Arial" panose="020B0604020202020204" pitchFamily="34" charset="0"/>
            </a:endParaRPr>
          </a:p>
          <a:p>
            <a:pPr marL="285750" indent="-285750" rtl="0" fontAlgn="base">
              <a:lnSpc>
                <a:spcPct val="150000"/>
              </a:lnSpc>
              <a:spcBef>
                <a:spcPts val="0"/>
              </a:spcBef>
              <a:spcAft>
                <a:spcPts val="0"/>
              </a:spcAft>
              <a:buFont typeface="Arial" panose="020B0604020202020204" pitchFamily="34" charset="0"/>
              <a:buChar char="•"/>
            </a:pPr>
            <a:r>
              <a:rPr lang="en-GB" sz="1400" b="0" i="0" u="none" strike="noStrike" dirty="0">
                <a:solidFill>
                  <a:srgbClr val="000000"/>
                </a:solidFill>
                <a:effectLst/>
                <a:latin typeface="Calibri" panose="020F0502020204030204" pitchFamily="34" charset="0"/>
              </a:rPr>
              <a:t>Will we be able to read/write each other's changes?</a:t>
            </a:r>
            <a:endParaRPr lang="en-GB" sz="1400" b="0" i="0" u="none" strike="noStrike" dirty="0">
              <a:solidFill>
                <a:srgbClr val="000000"/>
              </a:solidFill>
              <a:effectLst/>
              <a:latin typeface="Arial" panose="020B0604020202020204" pitchFamily="34" charset="0"/>
            </a:endParaRPr>
          </a:p>
          <a:p>
            <a:pPr marL="285750" indent="-285750" rtl="0" fontAlgn="base">
              <a:lnSpc>
                <a:spcPct val="150000"/>
              </a:lnSpc>
              <a:spcBef>
                <a:spcPts val="0"/>
              </a:spcBef>
              <a:spcAft>
                <a:spcPts val="0"/>
              </a:spcAft>
              <a:buFont typeface="Arial" panose="020B0604020202020204" pitchFamily="34" charset="0"/>
              <a:buChar char="•"/>
            </a:pPr>
            <a:r>
              <a:rPr lang="en-GB" sz="1400" b="0" i="0" u="none" strike="noStrike" dirty="0">
                <a:solidFill>
                  <a:srgbClr val="000000"/>
                </a:solidFill>
                <a:effectLst/>
                <a:latin typeface="Calibri" panose="020F0502020204030204" pitchFamily="34" charset="0"/>
              </a:rPr>
              <a:t>Lets just email changed files back and forth! Yay!</a:t>
            </a:r>
            <a:endParaRPr lang="en-GB" sz="1400" b="0" i="0" u="none" strike="noStrike" dirty="0">
              <a:solidFill>
                <a:srgbClr val="000000"/>
              </a:solidFill>
              <a:effectLst/>
              <a:latin typeface="Arial" panose="020B0604020202020204" pitchFamily="34" charset="0"/>
            </a:endParaRPr>
          </a:p>
          <a:p>
            <a:pPr marL="285750" indent="-285750" rtl="0" fontAlgn="base">
              <a:lnSpc>
                <a:spcPct val="150000"/>
              </a:lnSpc>
              <a:spcBef>
                <a:spcPts val="0"/>
              </a:spcBef>
              <a:spcAft>
                <a:spcPts val="0"/>
              </a:spcAft>
              <a:buFont typeface="Arial" panose="020B0604020202020204" pitchFamily="34" charset="0"/>
              <a:buChar char="•"/>
            </a:pPr>
            <a:r>
              <a:rPr lang="en-GB" sz="1400" b="0" i="0" u="none" strike="noStrike" dirty="0">
                <a:solidFill>
                  <a:srgbClr val="000000"/>
                </a:solidFill>
                <a:effectLst/>
                <a:latin typeface="Calibri" panose="020F0502020204030204" pitchFamily="34" charset="0"/>
              </a:rPr>
              <a:t>What happens if we both try to edit the same file?</a:t>
            </a:r>
            <a:endParaRPr lang="en-GB" sz="1400" b="0" i="0" u="none" strike="noStrike" dirty="0">
              <a:solidFill>
                <a:srgbClr val="000000"/>
              </a:solidFill>
              <a:effectLst/>
              <a:latin typeface="Arial" panose="020B0604020202020204" pitchFamily="34" charset="0"/>
            </a:endParaRPr>
          </a:p>
          <a:p>
            <a:pPr marL="285750" indent="-285750" rtl="0" fontAlgn="base">
              <a:lnSpc>
                <a:spcPct val="150000"/>
              </a:lnSpc>
              <a:spcBef>
                <a:spcPts val="0"/>
              </a:spcBef>
              <a:spcAft>
                <a:spcPts val="0"/>
              </a:spcAft>
              <a:buFont typeface="Arial" panose="020B0604020202020204" pitchFamily="34" charset="0"/>
              <a:buChar char="•"/>
            </a:pPr>
            <a:r>
              <a:rPr lang="en-GB" sz="1400" b="0" i="0" u="none" strike="noStrike" dirty="0">
                <a:solidFill>
                  <a:srgbClr val="000000"/>
                </a:solidFill>
                <a:effectLst/>
                <a:latin typeface="Calibri" panose="020F0502020204030204" pitchFamily="34" charset="0"/>
              </a:rPr>
              <a:t>What happens if we make a mistake and corrupt an important file?</a:t>
            </a:r>
            <a:endParaRPr lang="en-GB" sz="1400" b="0" i="0" u="none" strike="noStrike" dirty="0">
              <a:solidFill>
                <a:srgbClr val="000000"/>
              </a:solidFill>
              <a:effectLst/>
              <a:latin typeface="Arial" panose="020B0604020202020204" pitchFamily="34" charset="0"/>
            </a:endParaRPr>
          </a:p>
          <a:p>
            <a:pPr marL="285750" indent="-285750" rtl="0" fontAlgn="base">
              <a:lnSpc>
                <a:spcPct val="150000"/>
              </a:lnSpc>
              <a:spcBef>
                <a:spcPts val="0"/>
              </a:spcBef>
              <a:spcAft>
                <a:spcPts val="0"/>
              </a:spcAft>
              <a:buFont typeface="Arial" panose="020B0604020202020204" pitchFamily="34" charset="0"/>
              <a:buChar char="•"/>
            </a:pPr>
            <a:r>
              <a:rPr lang="en-GB" sz="1400" b="0" i="0" u="none" strike="noStrike" dirty="0">
                <a:solidFill>
                  <a:srgbClr val="000000"/>
                </a:solidFill>
                <a:effectLst/>
                <a:latin typeface="Calibri" panose="020F0502020204030204" pitchFamily="34" charset="0"/>
              </a:rPr>
              <a:t>How do I know what code each teammate is working on?</a:t>
            </a:r>
            <a:endParaRPr lang="en-GB" sz="1400" b="0" i="0" u="none" strike="noStrike" dirty="0">
              <a:solidFill>
                <a:srgbClr val="000000"/>
              </a:solidFill>
              <a:effectLst/>
              <a:latin typeface="Arial" panose="020B0604020202020204" pitchFamily="34" charset="0"/>
            </a:endParaRPr>
          </a:p>
          <a:p>
            <a:pPr marL="285750" indent="-285750" rtl="0" fontAlgn="base">
              <a:lnSpc>
                <a:spcPct val="150000"/>
              </a:lnSpc>
              <a:spcBef>
                <a:spcPts val="0"/>
              </a:spcBef>
              <a:spcAft>
                <a:spcPts val="0"/>
              </a:spcAft>
              <a:buFont typeface="Arial" panose="020B0604020202020204" pitchFamily="34" charset="0"/>
              <a:buChar char="•"/>
            </a:pPr>
            <a:r>
              <a:rPr lang="en-GB" sz="1400" b="0" i="0" u="none" strike="noStrike" dirty="0">
                <a:solidFill>
                  <a:srgbClr val="000000"/>
                </a:solidFill>
                <a:effectLst/>
                <a:latin typeface="Calibri" panose="020F0502020204030204" pitchFamily="34" charset="0"/>
              </a:rPr>
              <a:t>How do we know who added this code piece?</a:t>
            </a:r>
            <a:endParaRPr lang="en-GB" sz="14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158241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A8ECAB-3C8F-2CB1-5FFF-2B7E3436D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3" name="Google Shape;394;p4">
            <a:extLst>
              <a:ext uri="{FF2B5EF4-FFF2-40B4-BE49-F238E27FC236}">
                <a16:creationId xmlns:a16="http://schemas.microsoft.com/office/drawing/2014/main" id="{BFDB1C7A-CB79-DE2A-BDE3-7EDB4B84EA50}"/>
              </a:ext>
            </a:extLst>
          </p:cNvPr>
          <p:cNvSpPr txBox="1">
            <a:spLocks noGrp="1"/>
          </p:cNvSpPr>
          <p:nvPr>
            <p:ph type="title"/>
          </p:nvPr>
        </p:nvSpPr>
        <p:spPr>
          <a:xfrm>
            <a:off x="273050" y="174625"/>
            <a:ext cx="5170488" cy="382588"/>
          </a:xfrm>
          <a:prstGeom prst="rect">
            <a:avLst/>
          </a:prstGeom>
          <a:noFill/>
          <a:ln>
            <a:noFill/>
          </a:ln>
        </p:spPr>
        <p:txBody>
          <a:bodyPr spcFirstLastPara="1" wrap="square" lIns="91425" tIns="45700" rIns="91425" bIns="45700" anchor="ctr" anchorCtr="0">
            <a:noAutofit/>
          </a:bodyPr>
          <a:lstStyle/>
          <a:p>
            <a:r>
              <a:rPr kumimoji="0" lang="en-US" alt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Version control System</a:t>
            </a:r>
            <a:endParaRPr dirty="0">
              <a:solidFill>
                <a:schemeClr val="bg1"/>
              </a:solidFill>
            </a:endParaRPr>
          </a:p>
        </p:txBody>
      </p:sp>
      <p:sp>
        <p:nvSpPr>
          <p:cNvPr id="5" name="TextBox 4">
            <a:extLst>
              <a:ext uri="{FF2B5EF4-FFF2-40B4-BE49-F238E27FC236}">
                <a16:creationId xmlns:a16="http://schemas.microsoft.com/office/drawing/2014/main" id="{CF7E9985-F927-3B5E-D5FD-48F527142950}"/>
              </a:ext>
            </a:extLst>
          </p:cNvPr>
          <p:cNvSpPr txBox="1"/>
          <p:nvPr/>
        </p:nvSpPr>
        <p:spPr>
          <a:xfrm>
            <a:off x="7783039" y="4866501"/>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4" name="Rectangle 1">
            <a:extLst>
              <a:ext uri="{FF2B5EF4-FFF2-40B4-BE49-F238E27FC236}">
                <a16:creationId xmlns:a16="http://schemas.microsoft.com/office/drawing/2014/main" id="{308B208B-F0F8-B9F5-E50A-CFA5B182A738}"/>
              </a:ext>
            </a:extLst>
          </p:cNvPr>
          <p:cNvSpPr>
            <a:spLocks noChangeArrowheads="1"/>
          </p:cNvSpPr>
          <p:nvPr/>
        </p:nvSpPr>
        <p:spPr bwMode="auto">
          <a:xfrm rot="10800000" flipV="1">
            <a:off x="247301" y="951368"/>
            <a:ext cx="6809990" cy="3447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FF0000"/>
                </a:solidFill>
                <a:effectLst/>
                <a:latin typeface="Calibri" panose="020F0502020204030204" pitchFamily="34" charset="0"/>
                <a:cs typeface="Calibri" panose="020F0502020204030204" pitchFamily="34" charset="0"/>
              </a:rPr>
              <a:t>Version control System </a:t>
            </a: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is all about managing multiple versions of documents, programs, web sites, etc.</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Almost all “real” projects use some kind of version control</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Essential for team projects, but also very useful for individual projects</a:t>
            </a:r>
            <a:endParaRPr lang="en-US" altLang="en-US" sz="1600" dirty="0">
              <a:solidFill>
                <a:schemeClr val="tx1"/>
              </a:solidFill>
            </a:endParaRP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pPr marL="457200" eaLnBrk="0" fontAlgn="base" hangingPunct="0">
              <a:spcBef>
                <a:spcPct val="0"/>
              </a:spcBef>
              <a:spcAft>
                <a:spcPct val="0"/>
              </a:spcAft>
              <a:buClrTx/>
            </a:pP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Some well-known version control systems are CVS, Subversion, Mercurial, and Git</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CVS and Subversion use a “central” repository; users “check out” files, work on them, and “check them in”</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Mercurial and Git treat all repositories as equal</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        </a:t>
            </a:r>
          </a:p>
        </p:txBody>
      </p:sp>
      <p:pic>
        <p:nvPicPr>
          <p:cNvPr id="4098" name="Picture 2" descr="15 Business Control Icon Images - Business Computer User Icon, Process Control  Icon and Business System Icon / Newdesignfile.com">
            <a:extLst>
              <a:ext uri="{FF2B5EF4-FFF2-40B4-BE49-F238E27FC236}">
                <a16:creationId xmlns:a16="http://schemas.microsoft.com/office/drawing/2014/main" id="{3F7AE241-4216-27E9-9DA3-50B63B91B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420" y="1508474"/>
            <a:ext cx="19050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6254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Google Shape;394;p4">
            <a:extLst>
              <a:ext uri="{FF2B5EF4-FFF2-40B4-BE49-F238E27FC236}">
                <a16:creationId xmlns:a16="http://schemas.microsoft.com/office/drawing/2014/main" id="{407E0553-3AA0-27FE-E929-2B5B1F5B6C23}"/>
              </a:ext>
            </a:extLst>
          </p:cNvPr>
          <p:cNvSpPr txBox="1">
            <a:spLocks noGrp="1"/>
          </p:cNvSpPr>
          <p:nvPr>
            <p:ph type="title"/>
          </p:nvPr>
        </p:nvSpPr>
        <p:spPr>
          <a:xfrm>
            <a:off x="273136" y="175184"/>
            <a:ext cx="5169721"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Why Git</a:t>
            </a:r>
            <a:endParaRPr dirty="0"/>
          </a:p>
        </p:txBody>
      </p:sp>
      <p:sp>
        <p:nvSpPr>
          <p:cNvPr id="8" name="TextBox 7">
            <a:extLst>
              <a:ext uri="{FF2B5EF4-FFF2-40B4-BE49-F238E27FC236}">
                <a16:creationId xmlns:a16="http://schemas.microsoft.com/office/drawing/2014/main" id="{14DFA8A7-A7A6-B1ED-C39C-50CA4B9D0E49}"/>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2" name="Slide Number Placeholder 1">
            <a:extLst>
              <a:ext uri="{FF2B5EF4-FFF2-40B4-BE49-F238E27FC236}">
                <a16:creationId xmlns:a16="http://schemas.microsoft.com/office/drawing/2014/main" id="{AFA8ECAB-3C8F-2CB1-5FFF-2B7E3436D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3" name="Rectangle 1">
            <a:extLst>
              <a:ext uri="{FF2B5EF4-FFF2-40B4-BE49-F238E27FC236}">
                <a16:creationId xmlns:a16="http://schemas.microsoft.com/office/drawing/2014/main" id="{56C511C4-CCBE-61E6-2882-162A55C4D7D6}"/>
              </a:ext>
            </a:extLst>
          </p:cNvPr>
          <p:cNvSpPr>
            <a:spLocks noChangeArrowheads="1"/>
          </p:cNvSpPr>
          <p:nvPr/>
        </p:nvSpPr>
        <p:spPr bwMode="auto">
          <a:xfrm>
            <a:off x="311289" y="3474114"/>
            <a:ext cx="839585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91E42"/>
                </a:solidFill>
                <a:effectLst/>
                <a:latin typeface="Arial" panose="020B0604020202020204" pitchFamily="34" charset="0"/>
                <a:cs typeface="Arial" panose="020B0604020202020204" pitchFamily="34" charset="0"/>
              </a:rPr>
              <a:t>As shown in the above diagram, the entire database of different versions is present on the local machines of developers as well as the central server. Even if the central server crashes, this database is available on all the local machines as well.</a:t>
            </a:r>
            <a:endParaRPr kumimoji="0" lang="en-US" altLang="en-US" sz="1800" b="0" i="0" u="none" strike="noStrike" cap="none" normalizeH="0" baseline="0" dirty="0">
              <a:ln>
                <a:noFill/>
              </a:ln>
              <a:solidFill>
                <a:schemeClr val="tx1"/>
              </a:solidFill>
              <a:effectLst/>
            </a:endParaRPr>
          </a:p>
        </p:txBody>
      </p:sp>
      <p:pic>
        <p:nvPicPr>
          <p:cNvPr id="5122" name="Picture 2" descr="CVCS">
            <a:extLst>
              <a:ext uri="{FF2B5EF4-FFF2-40B4-BE49-F238E27FC236}">
                <a16:creationId xmlns:a16="http://schemas.microsoft.com/office/drawing/2014/main" id="{A05D1055-ACEB-EFC0-7103-BE0E8E542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156" y="745339"/>
            <a:ext cx="3038071" cy="215252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DVCS">
            <a:extLst>
              <a:ext uri="{FF2B5EF4-FFF2-40B4-BE49-F238E27FC236}">
                <a16:creationId xmlns:a16="http://schemas.microsoft.com/office/drawing/2014/main" id="{672D9F03-C330-B593-6B72-2D9802570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3020" y="772901"/>
            <a:ext cx="3021040" cy="20238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865752-E24B-CCD5-2603-DD685FAD3C92}"/>
              </a:ext>
            </a:extLst>
          </p:cNvPr>
          <p:cNvSpPr txBox="1"/>
          <p:nvPr/>
        </p:nvSpPr>
        <p:spPr>
          <a:xfrm>
            <a:off x="5471360" y="2847991"/>
            <a:ext cx="4866772"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91E42"/>
                </a:solidFill>
                <a:effectLst/>
                <a:latin typeface="Arial" panose="020B0604020202020204" pitchFamily="34" charset="0"/>
                <a:cs typeface="Arial" panose="020B0604020202020204" pitchFamily="34" charset="0"/>
              </a:rPr>
              <a:t>Distributed Version control system (DVCS)</a:t>
            </a:r>
            <a:endParaRPr kumimoji="0" lang="en-US" altLang="en-US" sz="1400" b="0" i="0" u="none" strike="noStrike" cap="none" normalizeH="0" baseline="0" dirty="0">
              <a:ln>
                <a:noFill/>
              </a:ln>
              <a:solidFill>
                <a:schemeClr val="tx1"/>
              </a:solidFill>
              <a:effectLst/>
            </a:endParaRPr>
          </a:p>
        </p:txBody>
      </p:sp>
      <p:sp>
        <p:nvSpPr>
          <p:cNvPr id="11" name="TextBox 10">
            <a:extLst>
              <a:ext uri="{FF2B5EF4-FFF2-40B4-BE49-F238E27FC236}">
                <a16:creationId xmlns:a16="http://schemas.microsoft.com/office/drawing/2014/main" id="{9180E6F4-54CB-BEB5-3204-0A9BB0E735D8}"/>
              </a:ext>
            </a:extLst>
          </p:cNvPr>
          <p:cNvSpPr txBox="1"/>
          <p:nvPr/>
        </p:nvSpPr>
        <p:spPr>
          <a:xfrm>
            <a:off x="1278356" y="2838966"/>
            <a:ext cx="4866772"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91E42"/>
                </a:solidFill>
                <a:effectLst/>
                <a:latin typeface="Arial" panose="020B0604020202020204" pitchFamily="34" charset="0"/>
                <a:cs typeface="Arial" panose="020B0604020202020204" pitchFamily="34" charset="0"/>
              </a:rPr>
              <a:t>Central Version control system (CVCS)</a:t>
            </a: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60115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8"/>
          <p:cNvSpPr txBox="1"/>
          <p:nvPr/>
        </p:nvSpPr>
        <p:spPr>
          <a:xfrm>
            <a:off x="228600" y="171450"/>
            <a:ext cx="3829050" cy="392385"/>
          </a:xfrm>
          <a:prstGeom prst="rect">
            <a:avLst/>
          </a:prstGeom>
          <a:noFill/>
          <a:ln>
            <a:noFill/>
          </a:ln>
        </p:spPr>
        <p:txBody>
          <a:bodyPr spcFirstLastPara="1" wrap="square" lIns="68569" tIns="34275" rIns="68569" bIns="34275" anchor="t" anchorCtr="0">
            <a:spAutoFit/>
          </a:bodyPr>
          <a:lstStyle/>
          <a:p>
            <a:pPr>
              <a:buSzPts val="2800"/>
            </a:pPr>
            <a:r>
              <a:rPr lang="en-US" sz="2100" b="1">
                <a:solidFill>
                  <a:schemeClr val="lt1"/>
                </a:solidFill>
                <a:latin typeface="Calibri"/>
                <a:ea typeface="Calibri"/>
                <a:cs typeface="Calibri"/>
                <a:sym typeface="Calibri"/>
              </a:rPr>
              <a:t>What is Git &amp; GitHub ?</a:t>
            </a:r>
            <a:endParaRPr sz="2100" b="1">
              <a:solidFill>
                <a:schemeClr val="lt1"/>
              </a:solidFill>
              <a:latin typeface="Calibri"/>
              <a:ea typeface="Calibri"/>
              <a:cs typeface="Calibri"/>
              <a:sym typeface="Calibri"/>
            </a:endParaRPr>
          </a:p>
        </p:txBody>
      </p:sp>
      <p:sp>
        <p:nvSpPr>
          <p:cNvPr id="121" name="Google Shape;121;p8"/>
          <p:cNvSpPr txBox="1"/>
          <p:nvPr/>
        </p:nvSpPr>
        <p:spPr>
          <a:xfrm>
            <a:off x="502319" y="1124952"/>
            <a:ext cx="5086350" cy="1107965"/>
          </a:xfrm>
          <a:prstGeom prst="rect">
            <a:avLst/>
          </a:prstGeom>
          <a:noFill/>
          <a:ln>
            <a:noFill/>
          </a:ln>
        </p:spPr>
        <p:txBody>
          <a:bodyPr spcFirstLastPara="1" wrap="square" lIns="68569" tIns="34275" rIns="68569" bIns="34275" anchor="t" anchorCtr="0">
            <a:spAutoFit/>
          </a:bodyPr>
          <a:lstStyle/>
          <a:p>
            <a:pPr>
              <a:buSzPts val="1800"/>
            </a:pPr>
            <a:r>
              <a:rPr lang="en-US" sz="1350" dirty="0">
                <a:solidFill>
                  <a:srgbClr val="C00000"/>
                </a:solidFill>
                <a:latin typeface="Lato"/>
                <a:ea typeface="Lato"/>
                <a:cs typeface="Lato"/>
                <a:sym typeface="Lato"/>
              </a:rPr>
              <a:t>What is Git?</a:t>
            </a:r>
            <a:endParaRPr sz="1050" dirty="0"/>
          </a:p>
          <a:p>
            <a:pPr>
              <a:buSzPts val="1800"/>
            </a:pPr>
            <a:r>
              <a:rPr lang="en-US" sz="1350" dirty="0">
                <a:solidFill>
                  <a:srgbClr val="222222"/>
                </a:solidFill>
                <a:latin typeface="Lato"/>
                <a:ea typeface="Lato"/>
                <a:cs typeface="Lato"/>
                <a:sym typeface="Lato"/>
              </a:rPr>
              <a:t>Git is a widely used </a:t>
            </a:r>
            <a:r>
              <a:rPr lang="en-US" sz="1350" b="1" dirty="0">
                <a:solidFill>
                  <a:srgbClr val="222222"/>
                </a:solidFill>
                <a:latin typeface="Lato"/>
                <a:ea typeface="Lato"/>
                <a:cs typeface="Lato"/>
                <a:sym typeface="Lato"/>
              </a:rPr>
              <a:t>Version Control System (VCS)</a:t>
            </a:r>
            <a:r>
              <a:rPr lang="en-US" sz="1350" dirty="0">
                <a:solidFill>
                  <a:srgbClr val="222222"/>
                </a:solidFill>
                <a:latin typeface="Lato"/>
                <a:ea typeface="Lato"/>
                <a:cs typeface="Lato"/>
                <a:sym typeface="Lato"/>
              </a:rPr>
              <a:t> that lets you keep track of all the modifications you make to your code. This means that if a new feature is causing any errors, you can easily roll back to a previous version. </a:t>
            </a:r>
            <a:endParaRPr sz="1050" dirty="0"/>
          </a:p>
        </p:txBody>
      </p:sp>
      <p:sp>
        <p:nvSpPr>
          <p:cNvPr id="122" name="Google Shape;122;p8"/>
          <p:cNvSpPr txBox="1"/>
          <p:nvPr/>
        </p:nvSpPr>
        <p:spPr>
          <a:xfrm>
            <a:off x="5486401" y="2914650"/>
            <a:ext cx="3416967" cy="1315715"/>
          </a:xfrm>
          <a:prstGeom prst="rect">
            <a:avLst/>
          </a:prstGeom>
          <a:noFill/>
          <a:ln>
            <a:noFill/>
          </a:ln>
        </p:spPr>
        <p:txBody>
          <a:bodyPr spcFirstLastPara="1" wrap="square" lIns="68569" tIns="34275" rIns="68569" bIns="34275" anchor="t" anchorCtr="0">
            <a:spAutoFit/>
          </a:bodyPr>
          <a:lstStyle/>
          <a:p>
            <a:pPr>
              <a:buSzPts val="1800"/>
            </a:pPr>
            <a:r>
              <a:rPr lang="en-US" sz="1350" dirty="0">
                <a:solidFill>
                  <a:srgbClr val="C00000"/>
                </a:solidFill>
                <a:latin typeface="Lato"/>
                <a:ea typeface="Lato"/>
                <a:cs typeface="Lato"/>
                <a:sym typeface="Lato"/>
              </a:rPr>
              <a:t>What is GitHub?</a:t>
            </a:r>
            <a:endParaRPr sz="1050" dirty="0"/>
          </a:p>
          <a:p>
            <a:pPr>
              <a:buSzPts val="1800"/>
            </a:pPr>
            <a:r>
              <a:rPr lang="en-US" sz="1350" dirty="0">
                <a:solidFill>
                  <a:srgbClr val="222222"/>
                </a:solidFill>
                <a:latin typeface="Lato"/>
                <a:ea typeface="Lato"/>
                <a:cs typeface="Lato"/>
                <a:sym typeface="Lato"/>
              </a:rPr>
              <a:t>GitHub is a widely used platform for version control that uses Git at its core. It lets you host the remote version of your project from where all the collaborators can have access to it.</a:t>
            </a:r>
            <a:endParaRPr sz="1050" dirty="0"/>
          </a:p>
        </p:txBody>
      </p:sp>
      <p:pic>
        <p:nvPicPr>
          <p:cNvPr id="123" name="Google Shape;123;p8" descr="Is Git the Same Thing as Github!? | Andrew McWilliams"/>
          <p:cNvPicPr preferRelativeResize="0"/>
          <p:nvPr/>
        </p:nvPicPr>
        <p:blipFill rotWithShape="1">
          <a:blip r:embed="rId3">
            <a:alphaModFix/>
          </a:blip>
          <a:srcRect/>
          <a:stretch/>
        </p:blipFill>
        <p:spPr>
          <a:xfrm>
            <a:off x="5685704" y="1085850"/>
            <a:ext cx="3001095" cy="1416517"/>
          </a:xfrm>
          <a:prstGeom prst="rect">
            <a:avLst/>
          </a:prstGeom>
          <a:noFill/>
          <a:ln>
            <a:noFill/>
          </a:ln>
        </p:spPr>
      </p:pic>
      <p:grpSp>
        <p:nvGrpSpPr>
          <p:cNvPr id="124" name="Google Shape;124;p8"/>
          <p:cNvGrpSpPr/>
          <p:nvPr/>
        </p:nvGrpSpPr>
        <p:grpSpPr>
          <a:xfrm>
            <a:off x="800100" y="3028950"/>
            <a:ext cx="4214813" cy="1107818"/>
            <a:chOff x="476250" y="4148138"/>
            <a:chExt cx="5619750" cy="1477090"/>
          </a:xfrm>
        </p:grpSpPr>
        <p:pic>
          <p:nvPicPr>
            <p:cNvPr id="125" name="Google Shape;125;p8" descr="Git Icon - Download in Flat Style"/>
            <p:cNvPicPr preferRelativeResize="0"/>
            <p:nvPr/>
          </p:nvPicPr>
          <p:blipFill rotWithShape="1">
            <a:blip r:embed="rId4">
              <a:alphaModFix/>
            </a:blip>
            <a:srcRect/>
            <a:stretch/>
          </p:blipFill>
          <p:spPr>
            <a:xfrm>
              <a:off x="476250" y="4148138"/>
              <a:ext cx="990600" cy="990600"/>
            </a:xfrm>
            <a:prstGeom prst="rect">
              <a:avLst/>
            </a:prstGeom>
            <a:noFill/>
            <a:ln>
              <a:noFill/>
            </a:ln>
          </p:spPr>
        </p:pic>
        <p:pic>
          <p:nvPicPr>
            <p:cNvPr id="126" name="Google Shape;126;p8" descr="GitHub logo and symbol, meaning, history, PNG"/>
            <p:cNvPicPr preferRelativeResize="0"/>
            <p:nvPr/>
          </p:nvPicPr>
          <p:blipFill rotWithShape="1">
            <a:blip r:embed="rId5">
              <a:alphaModFix/>
            </a:blip>
            <a:srcRect/>
            <a:stretch/>
          </p:blipFill>
          <p:spPr>
            <a:xfrm>
              <a:off x="5029200" y="5025153"/>
              <a:ext cx="1066800" cy="600075"/>
            </a:xfrm>
            <a:prstGeom prst="rect">
              <a:avLst/>
            </a:prstGeom>
            <a:noFill/>
            <a:ln>
              <a:noFill/>
            </a:ln>
          </p:spPr>
        </p:pic>
        <p:grpSp>
          <p:nvGrpSpPr>
            <p:cNvPr id="127" name="Google Shape;127;p8"/>
            <p:cNvGrpSpPr/>
            <p:nvPr/>
          </p:nvGrpSpPr>
          <p:grpSpPr>
            <a:xfrm>
              <a:off x="1619250" y="4414838"/>
              <a:ext cx="3429000" cy="457200"/>
              <a:chOff x="2667000" y="4305300"/>
              <a:chExt cx="3429000" cy="457200"/>
            </a:xfrm>
          </p:grpSpPr>
          <p:sp>
            <p:nvSpPr>
              <p:cNvPr id="128" name="Google Shape;128;p8"/>
              <p:cNvSpPr/>
              <p:nvPr/>
            </p:nvSpPr>
            <p:spPr>
              <a:xfrm>
                <a:off x="2705100" y="4305300"/>
                <a:ext cx="3390900" cy="457200"/>
              </a:xfrm>
              <a:prstGeom prst="roundRect">
                <a:avLst>
                  <a:gd name="adj" fmla="val 50000"/>
                </a:avLst>
              </a:prstGeom>
              <a:solidFill>
                <a:srgbClr val="DE4C36"/>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29" name="Google Shape;129;p8"/>
              <p:cNvSpPr/>
              <p:nvPr/>
            </p:nvSpPr>
            <p:spPr>
              <a:xfrm>
                <a:off x="2667000" y="4305300"/>
                <a:ext cx="457200" cy="457200"/>
              </a:xfrm>
              <a:prstGeom prst="rect">
                <a:avLst/>
              </a:prstGeom>
              <a:solidFill>
                <a:srgbClr val="DE4C36"/>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grpSp>
        <p:grpSp>
          <p:nvGrpSpPr>
            <p:cNvPr id="130" name="Google Shape;130;p8"/>
            <p:cNvGrpSpPr/>
            <p:nvPr/>
          </p:nvGrpSpPr>
          <p:grpSpPr>
            <a:xfrm rot="10800000">
              <a:off x="1628775" y="5096590"/>
              <a:ext cx="3429000" cy="457200"/>
              <a:chOff x="2667000" y="4305300"/>
              <a:chExt cx="3429000" cy="457200"/>
            </a:xfrm>
          </p:grpSpPr>
          <p:sp>
            <p:nvSpPr>
              <p:cNvPr id="131" name="Google Shape;131;p8"/>
              <p:cNvSpPr/>
              <p:nvPr/>
            </p:nvSpPr>
            <p:spPr>
              <a:xfrm>
                <a:off x="2705100" y="4305300"/>
                <a:ext cx="3390900" cy="457200"/>
              </a:xfrm>
              <a:prstGeom prst="roundRect">
                <a:avLst>
                  <a:gd name="adj" fmla="val 50000"/>
                </a:avLst>
              </a:prstGeom>
              <a:solidFill>
                <a:schemeClr val="dk1"/>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32" name="Google Shape;132;p8"/>
              <p:cNvSpPr/>
              <p:nvPr/>
            </p:nvSpPr>
            <p:spPr>
              <a:xfrm>
                <a:off x="2667000" y="4305300"/>
                <a:ext cx="457200" cy="457200"/>
              </a:xfrm>
              <a:prstGeom prst="rect">
                <a:avLst/>
              </a:prstGeom>
              <a:solidFill>
                <a:schemeClr val="dk1"/>
              </a:solidFill>
              <a:ln>
                <a:noFill/>
              </a:ln>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grpSp>
        <p:sp>
          <p:nvSpPr>
            <p:cNvPr id="133" name="Google Shape;133;p8"/>
            <p:cNvSpPr txBox="1"/>
            <p:nvPr/>
          </p:nvSpPr>
          <p:spPr>
            <a:xfrm>
              <a:off x="1657350" y="4414838"/>
              <a:ext cx="3295650" cy="461624"/>
            </a:xfrm>
            <a:prstGeom prst="rect">
              <a:avLst/>
            </a:prstGeom>
            <a:noFill/>
            <a:ln>
              <a:noFill/>
            </a:ln>
          </p:spPr>
          <p:txBody>
            <a:bodyPr spcFirstLastPara="1" wrap="square" lIns="68569" tIns="34275" rIns="68569" bIns="34275" anchor="t" anchorCtr="0">
              <a:spAutoFit/>
            </a:bodyPr>
            <a:lstStyle/>
            <a:p>
              <a:pPr>
                <a:buSzPts val="1200"/>
              </a:pPr>
              <a:r>
                <a:rPr lang="en-US" sz="900">
                  <a:solidFill>
                    <a:schemeClr val="lt1"/>
                  </a:solidFill>
                  <a:latin typeface="Calibri"/>
                  <a:ea typeface="Calibri"/>
                  <a:cs typeface="Calibri"/>
                  <a:sym typeface="Calibri"/>
                </a:rPr>
                <a:t>Version control system that lets you manage and keep track of your source code history</a:t>
              </a:r>
              <a:endParaRPr sz="900">
                <a:solidFill>
                  <a:schemeClr val="lt1"/>
                </a:solidFill>
                <a:latin typeface="Calibri"/>
                <a:ea typeface="Calibri"/>
                <a:cs typeface="Calibri"/>
                <a:sym typeface="Calibri"/>
              </a:endParaRPr>
            </a:p>
          </p:txBody>
        </p:sp>
        <p:sp>
          <p:nvSpPr>
            <p:cNvPr id="134" name="Google Shape;134;p8"/>
            <p:cNvSpPr txBox="1"/>
            <p:nvPr/>
          </p:nvSpPr>
          <p:spPr>
            <a:xfrm>
              <a:off x="1838325" y="5092126"/>
              <a:ext cx="3295650" cy="461624"/>
            </a:xfrm>
            <a:prstGeom prst="rect">
              <a:avLst/>
            </a:prstGeom>
            <a:noFill/>
            <a:ln>
              <a:noFill/>
            </a:ln>
          </p:spPr>
          <p:txBody>
            <a:bodyPr spcFirstLastPara="1" wrap="square" lIns="68569" tIns="34275" rIns="68569" bIns="34275" anchor="t" anchorCtr="0">
              <a:spAutoFit/>
            </a:bodyPr>
            <a:lstStyle/>
            <a:p>
              <a:pPr>
                <a:buSzPts val="1200"/>
              </a:pPr>
              <a:r>
                <a:rPr lang="en-US" sz="900">
                  <a:solidFill>
                    <a:schemeClr val="lt1"/>
                  </a:solidFill>
                  <a:latin typeface="Calibri"/>
                  <a:ea typeface="Calibri"/>
                  <a:cs typeface="Calibri"/>
                  <a:sym typeface="Calibri"/>
                </a:rPr>
                <a:t>Cloud-Based hosting service that lets you manage Git repositories</a:t>
              </a:r>
              <a:endParaRPr sz="900">
                <a:solidFill>
                  <a:schemeClr val="lt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0"/>
          <p:cNvSpPr txBox="1"/>
          <p:nvPr/>
        </p:nvSpPr>
        <p:spPr>
          <a:xfrm>
            <a:off x="228600" y="171450"/>
            <a:ext cx="3829050" cy="392385"/>
          </a:xfrm>
          <a:prstGeom prst="rect">
            <a:avLst/>
          </a:prstGeom>
          <a:noFill/>
          <a:ln>
            <a:noFill/>
          </a:ln>
        </p:spPr>
        <p:txBody>
          <a:bodyPr spcFirstLastPara="1" wrap="square" lIns="68569" tIns="34275" rIns="68569" bIns="34275" anchor="t" anchorCtr="0">
            <a:spAutoFit/>
          </a:bodyPr>
          <a:lstStyle/>
          <a:p>
            <a:pPr>
              <a:buSzPts val="2800"/>
            </a:pPr>
            <a:r>
              <a:rPr lang="en-US" sz="2100" b="1">
                <a:solidFill>
                  <a:schemeClr val="lt1"/>
                </a:solidFill>
                <a:latin typeface="Calibri"/>
                <a:ea typeface="Calibri"/>
                <a:cs typeface="Calibri"/>
                <a:sym typeface="Calibri"/>
              </a:rPr>
              <a:t>Jekyll</a:t>
            </a:r>
            <a:endParaRPr sz="2100" b="1">
              <a:solidFill>
                <a:schemeClr val="lt1"/>
              </a:solidFill>
              <a:latin typeface="Calibri"/>
              <a:ea typeface="Calibri"/>
              <a:cs typeface="Calibri"/>
              <a:sym typeface="Calibri"/>
            </a:endParaRPr>
          </a:p>
        </p:txBody>
      </p:sp>
      <p:sp>
        <p:nvSpPr>
          <p:cNvPr id="149" name="Google Shape;149;p10"/>
          <p:cNvSpPr txBox="1"/>
          <p:nvPr/>
        </p:nvSpPr>
        <p:spPr>
          <a:xfrm>
            <a:off x="621506" y="1031914"/>
            <a:ext cx="4572000" cy="1315715"/>
          </a:xfrm>
          <a:prstGeom prst="rect">
            <a:avLst/>
          </a:prstGeom>
          <a:noFill/>
          <a:ln>
            <a:noFill/>
          </a:ln>
        </p:spPr>
        <p:txBody>
          <a:bodyPr spcFirstLastPara="1" wrap="square" lIns="68569" tIns="34275" rIns="68569" bIns="34275" anchor="t" anchorCtr="0">
            <a:spAutoFit/>
          </a:bodyPr>
          <a:lstStyle/>
          <a:p>
            <a:pPr>
              <a:buSzPts val="1800"/>
            </a:pPr>
            <a:r>
              <a:rPr lang="en-US" sz="1350">
                <a:solidFill>
                  <a:srgbClr val="24292F"/>
                </a:solidFill>
              </a:rPr>
              <a:t>Jekyll is a static site generator with built-in support for GitHub Pages and a simplified build process. Jekyll takes Markdown and HTML files and creates a complete static website based on your choice of layouts. Jekyll supports Markdown and Liquid, a templating language that loads dynamic content on your site.</a:t>
            </a:r>
            <a:endParaRPr sz="1350">
              <a:solidFill>
                <a:schemeClr val="dk1"/>
              </a:solidFill>
              <a:latin typeface="Calibri"/>
              <a:ea typeface="Calibri"/>
              <a:cs typeface="Calibri"/>
              <a:sym typeface="Calibri"/>
            </a:endParaRPr>
          </a:p>
        </p:txBody>
      </p:sp>
      <p:pic>
        <p:nvPicPr>
          <p:cNvPr id="150" name="Google Shape;150;p10" descr="GitHub - jekyll/jekyll: Jekyll is a blog-aware static site generator in Ruby"/>
          <p:cNvPicPr preferRelativeResize="0"/>
          <p:nvPr/>
        </p:nvPicPr>
        <p:blipFill rotWithShape="1">
          <a:blip r:embed="rId3">
            <a:alphaModFix/>
          </a:blip>
          <a:srcRect/>
          <a:stretch/>
        </p:blipFill>
        <p:spPr>
          <a:xfrm>
            <a:off x="5600700" y="857250"/>
            <a:ext cx="2914650" cy="1457325"/>
          </a:xfrm>
          <a:prstGeom prst="rect">
            <a:avLst/>
          </a:prstGeom>
          <a:noFill/>
          <a:ln>
            <a:noFill/>
          </a:ln>
        </p:spPr>
      </p:pic>
      <p:sp>
        <p:nvSpPr>
          <p:cNvPr id="151" name="Google Shape;151;p10"/>
          <p:cNvSpPr txBox="1"/>
          <p:nvPr/>
        </p:nvSpPr>
        <p:spPr>
          <a:xfrm>
            <a:off x="6200775" y="2321719"/>
            <a:ext cx="1714500" cy="276969"/>
          </a:xfrm>
          <a:prstGeom prst="rect">
            <a:avLst/>
          </a:prstGeom>
          <a:noFill/>
          <a:ln>
            <a:noFill/>
          </a:ln>
        </p:spPr>
        <p:txBody>
          <a:bodyPr spcFirstLastPara="1" wrap="square" lIns="68569" tIns="34275" rIns="68569" bIns="34275" anchor="t" anchorCtr="0">
            <a:spAutoFit/>
          </a:bodyPr>
          <a:lstStyle/>
          <a:p>
            <a:pPr>
              <a:buSzPts val="1800"/>
            </a:pPr>
            <a:r>
              <a:rPr lang="en-US" sz="1350" u="sng">
                <a:solidFill>
                  <a:schemeClr val="hlink"/>
                </a:solidFill>
                <a:latin typeface="Calibri"/>
                <a:ea typeface="Calibri"/>
                <a:cs typeface="Calibri"/>
                <a:sym typeface="Calibri"/>
                <a:hlinkClick r:id="rId4"/>
              </a:rPr>
              <a:t>https://jekyllrb.com/</a:t>
            </a:r>
            <a:endParaRPr sz="1350">
              <a:solidFill>
                <a:schemeClr val="dk1"/>
              </a:solidFill>
              <a:latin typeface="Calibri"/>
              <a:ea typeface="Calibri"/>
              <a:cs typeface="Calibri"/>
              <a:sym typeface="Calibri"/>
            </a:endParaRPr>
          </a:p>
        </p:txBody>
      </p:sp>
      <p:sp>
        <p:nvSpPr>
          <p:cNvPr id="152" name="Google Shape;152;p10"/>
          <p:cNvSpPr txBox="1"/>
          <p:nvPr/>
        </p:nvSpPr>
        <p:spPr>
          <a:xfrm>
            <a:off x="642937" y="4286250"/>
            <a:ext cx="2786063" cy="276969"/>
          </a:xfrm>
          <a:prstGeom prst="rect">
            <a:avLst/>
          </a:prstGeom>
          <a:noFill/>
          <a:ln>
            <a:noFill/>
          </a:ln>
        </p:spPr>
        <p:txBody>
          <a:bodyPr spcFirstLastPara="1" wrap="square" lIns="68569" tIns="34275" rIns="68569" bIns="34275" anchor="t" anchorCtr="0">
            <a:spAutoFit/>
          </a:bodyPr>
          <a:lstStyle/>
          <a:p>
            <a:pPr>
              <a:buSzPts val="1800"/>
            </a:pPr>
            <a:r>
              <a:rPr lang="en-US" sz="1350" b="1">
                <a:solidFill>
                  <a:srgbClr val="F5333F"/>
                </a:solidFill>
                <a:latin typeface="Lato"/>
                <a:ea typeface="Lato"/>
                <a:cs typeface="Lato"/>
                <a:sym typeface="Lato"/>
              </a:rPr>
              <a:t>Free hosting with GitHub Pages</a:t>
            </a:r>
            <a:endParaRPr sz="1050"/>
          </a:p>
        </p:txBody>
      </p:sp>
      <p:pic>
        <p:nvPicPr>
          <p:cNvPr id="153" name="Google Shape;153;p10" descr="Free Jekyll hosting on GitHub Pages"/>
          <p:cNvPicPr preferRelativeResize="0"/>
          <p:nvPr/>
        </p:nvPicPr>
        <p:blipFill rotWithShape="1">
          <a:blip r:embed="rId5">
            <a:alphaModFix/>
          </a:blip>
          <a:srcRect/>
          <a:stretch/>
        </p:blipFill>
        <p:spPr>
          <a:xfrm>
            <a:off x="1185863" y="2820093"/>
            <a:ext cx="1735931" cy="1451870"/>
          </a:xfrm>
          <a:prstGeom prst="rect">
            <a:avLst/>
          </a:prstGeom>
          <a:noFill/>
          <a:ln>
            <a:noFill/>
          </a:ln>
        </p:spPr>
      </p:pic>
      <p:sp>
        <p:nvSpPr>
          <p:cNvPr id="154" name="Google Shape;154;p10"/>
          <p:cNvSpPr txBox="1"/>
          <p:nvPr/>
        </p:nvSpPr>
        <p:spPr>
          <a:xfrm>
            <a:off x="4057650" y="3226073"/>
            <a:ext cx="4572000" cy="1315715"/>
          </a:xfrm>
          <a:prstGeom prst="rect">
            <a:avLst/>
          </a:prstGeom>
          <a:noFill/>
          <a:ln>
            <a:noFill/>
          </a:ln>
        </p:spPr>
        <p:txBody>
          <a:bodyPr spcFirstLastPara="1" wrap="square" lIns="68569" tIns="34275" rIns="68569" bIns="34275" anchor="t" anchorCtr="0">
            <a:spAutoFit/>
          </a:bodyPr>
          <a:lstStyle/>
          <a:p>
            <a:pPr>
              <a:buSzPts val="1800"/>
            </a:pPr>
            <a:r>
              <a:rPr lang="en-US" sz="1350" i="1">
                <a:solidFill>
                  <a:srgbClr val="F5333F"/>
                </a:solidFill>
                <a:latin typeface="Quattrocento"/>
                <a:ea typeface="Quattrocento"/>
                <a:cs typeface="Quattrocento"/>
                <a:sym typeface="Quattrocento"/>
              </a:rPr>
              <a:t>Static websites</a:t>
            </a:r>
            <a:r>
              <a:rPr lang="en-US" sz="1350" i="1">
                <a:solidFill>
                  <a:srgbClr val="666666"/>
                </a:solidFill>
                <a:latin typeface="Quattrocento"/>
                <a:ea typeface="Quattrocento"/>
                <a:cs typeface="Quattrocento"/>
                <a:sym typeface="Quattrocento"/>
              </a:rPr>
              <a:t>, </a:t>
            </a:r>
            <a:r>
              <a:rPr lang="en-US" sz="1350">
                <a:solidFill>
                  <a:srgbClr val="666666"/>
                </a:solidFill>
                <a:latin typeface="Quattrocento"/>
                <a:ea typeface="Quattrocento"/>
                <a:cs typeface="Quattrocento"/>
                <a:sym typeface="Quattrocento"/>
              </a:rPr>
              <a:t>do not use a database to store information; instead, all information to be displayed on each webpage is already contained in an HTML file for that webpage. The HTML pages that make up a static site can be completely written by hand, or you can offload some of this work using something like Jekyll.</a:t>
            </a:r>
            <a:endParaRPr sz="135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Google Shape;394;p4">
            <a:extLst>
              <a:ext uri="{FF2B5EF4-FFF2-40B4-BE49-F238E27FC236}">
                <a16:creationId xmlns:a16="http://schemas.microsoft.com/office/drawing/2014/main" id="{407E0553-3AA0-27FE-E929-2B5B1F5B6C23}"/>
              </a:ext>
            </a:extLst>
          </p:cNvPr>
          <p:cNvSpPr txBox="1">
            <a:spLocks noGrp="1"/>
          </p:cNvSpPr>
          <p:nvPr>
            <p:ph type="title"/>
          </p:nvPr>
        </p:nvSpPr>
        <p:spPr>
          <a:xfrm>
            <a:off x="273136" y="175184"/>
            <a:ext cx="5169721"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Why Story telling is essential?</a:t>
            </a:r>
            <a:endParaRPr dirty="0"/>
          </a:p>
        </p:txBody>
      </p:sp>
      <p:sp>
        <p:nvSpPr>
          <p:cNvPr id="8" name="TextBox 7">
            <a:extLst>
              <a:ext uri="{FF2B5EF4-FFF2-40B4-BE49-F238E27FC236}">
                <a16:creationId xmlns:a16="http://schemas.microsoft.com/office/drawing/2014/main" id="{14DFA8A7-A7A6-B1ED-C39C-50CA4B9D0E49}"/>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2" name="Slide Number Placeholder 1">
            <a:extLst>
              <a:ext uri="{FF2B5EF4-FFF2-40B4-BE49-F238E27FC236}">
                <a16:creationId xmlns:a16="http://schemas.microsoft.com/office/drawing/2014/main" id="{AFA8ECAB-3C8F-2CB1-5FFF-2B7E3436D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5" name="TextBox 4">
            <a:extLst>
              <a:ext uri="{FF2B5EF4-FFF2-40B4-BE49-F238E27FC236}">
                <a16:creationId xmlns:a16="http://schemas.microsoft.com/office/drawing/2014/main" id="{0D0DE86A-E168-481C-0D22-D398AA5B8844}"/>
              </a:ext>
            </a:extLst>
          </p:cNvPr>
          <p:cNvSpPr txBox="1"/>
          <p:nvPr/>
        </p:nvSpPr>
        <p:spPr>
          <a:xfrm>
            <a:off x="359227" y="1106401"/>
            <a:ext cx="8109859" cy="3323987"/>
          </a:xfrm>
          <a:prstGeom prst="rect">
            <a:avLst/>
          </a:prstGeom>
          <a:noFill/>
        </p:spPr>
        <p:txBody>
          <a:bodyPr wrap="square">
            <a:spAutoFit/>
          </a:bodyPr>
          <a:lstStyle/>
          <a:p>
            <a:pPr marL="285750" indent="-285750" algn="just">
              <a:buFont typeface="Arial" panose="020B0604020202020204" pitchFamily="34" charset="0"/>
              <a:buChar char="•"/>
            </a:pPr>
            <a:r>
              <a:rPr lang="en-GB" b="1" dirty="0">
                <a:solidFill>
                  <a:srgbClr val="212529"/>
                </a:solidFill>
                <a:latin typeface="arial" panose="020B0604020202020204" pitchFamily="34" charset="0"/>
              </a:rPr>
              <a:t>Memorability-</a:t>
            </a:r>
            <a:r>
              <a:rPr lang="en-GB" dirty="0">
                <a:solidFill>
                  <a:srgbClr val="212529"/>
                </a:solidFill>
                <a:latin typeface="arial" panose="020B0604020202020204" pitchFamily="34" charset="0"/>
              </a:rPr>
              <a:t> A study by Stanford professor Chip Heath found 63% could remember stories, but only 5% could remember a single statistic. People hear statistics, but they  feel stories</a:t>
            </a:r>
          </a:p>
          <a:p>
            <a:pPr algn="just"/>
            <a:endParaRPr lang="en-GB" i="0" dirty="0">
              <a:solidFill>
                <a:srgbClr val="212529"/>
              </a:solidFill>
              <a:effectLst/>
              <a:latin typeface="arial" panose="020B0604020202020204" pitchFamily="34" charset="0"/>
            </a:endParaRPr>
          </a:p>
          <a:p>
            <a:pPr marL="285750" indent="-285750" algn="just">
              <a:buFont typeface="Arial" panose="020B0604020202020204" pitchFamily="34" charset="0"/>
              <a:buChar char="•"/>
            </a:pPr>
            <a:r>
              <a:rPr lang="en-GB" i="0" dirty="0">
                <a:solidFill>
                  <a:srgbClr val="212529"/>
                </a:solidFill>
                <a:effectLst/>
                <a:latin typeface="arial" panose="020B0604020202020204" pitchFamily="34" charset="0"/>
              </a:rPr>
              <a:t>Most of the people in an organization cannot understand the outcome of analytics, however they do need </a:t>
            </a:r>
            <a:r>
              <a:rPr lang="en-GB" b="1" i="0" dirty="0">
                <a:solidFill>
                  <a:srgbClr val="212529"/>
                </a:solidFill>
                <a:effectLst/>
                <a:latin typeface="arial" panose="020B0604020202020204" pitchFamily="34" charset="0"/>
              </a:rPr>
              <a:t>proof of analysis and data</a:t>
            </a:r>
            <a:r>
              <a:rPr lang="en-GB" i="0" dirty="0">
                <a:solidFill>
                  <a:srgbClr val="212529"/>
                </a:solidFill>
                <a:effectLst/>
                <a:latin typeface="arial" panose="020B0604020202020204" pitchFamily="34" charset="0"/>
              </a:rPr>
              <a:t>. </a:t>
            </a:r>
          </a:p>
          <a:p>
            <a:pPr marL="285750" indent="-285750" algn="just">
              <a:buFont typeface="Arial" panose="020B0604020202020204" pitchFamily="34" charset="0"/>
              <a:buChar char="•"/>
            </a:pPr>
            <a:endParaRPr lang="en-GB" i="0" dirty="0">
              <a:solidFill>
                <a:srgbClr val="212529"/>
              </a:solidFill>
              <a:effectLst/>
              <a:latin typeface="-apple-system"/>
            </a:endParaRPr>
          </a:p>
          <a:p>
            <a:pPr marL="285750" indent="-285750" algn="just">
              <a:buFont typeface="Arial" panose="020B0604020202020204" pitchFamily="34" charset="0"/>
              <a:buChar char="•"/>
            </a:pPr>
            <a:r>
              <a:rPr lang="en-GB" i="0" dirty="0">
                <a:solidFill>
                  <a:srgbClr val="212529"/>
                </a:solidFill>
                <a:effectLst/>
                <a:latin typeface="arial" panose="020B0604020202020204" pitchFamily="34" charset="0"/>
              </a:rPr>
              <a:t>Data storytellers help an organization to figure out the various types of stories that can be told with data –</a:t>
            </a:r>
            <a:r>
              <a:rPr lang="en-GB" b="1" i="0" dirty="0">
                <a:solidFill>
                  <a:srgbClr val="212529"/>
                </a:solidFill>
                <a:effectLst/>
                <a:latin typeface="arial" panose="020B0604020202020204" pitchFamily="34" charset="0"/>
              </a:rPr>
              <a:t>reporting stories, explanatory stories, predictive stories, causation stories, correlation stories, etc.</a:t>
            </a:r>
          </a:p>
          <a:p>
            <a:pPr marL="285750" indent="-285750" algn="just">
              <a:buFont typeface="Arial" panose="020B0604020202020204" pitchFamily="34" charset="0"/>
              <a:buChar char="•"/>
            </a:pPr>
            <a:endParaRPr lang="en-GB" i="0" dirty="0">
              <a:solidFill>
                <a:srgbClr val="212529"/>
              </a:solidFill>
              <a:effectLst/>
              <a:latin typeface="-apple-system"/>
            </a:endParaRPr>
          </a:p>
          <a:p>
            <a:pPr marL="285750" indent="-285750" algn="just">
              <a:buFont typeface="Arial" panose="020B0604020202020204" pitchFamily="34" charset="0"/>
              <a:buChar char="•"/>
            </a:pPr>
            <a:r>
              <a:rPr lang="en-GB" i="0" dirty="0">
                <a:solidFill>
                  <a:srgbClr val="212529"/>
                </a:solidFill>
                <a:effectLst/>
                <a:latin typeface="arial" panose="020B0604020202020204" pitchFamily="34" charset="0"/>
              </a:rPr>
              <a:t>The main goal of big data analytics is to influence how someone takes an action or makes a decision. you cannot </a:t>
            </a:r>
            <a:r>
              <a:rPr lang="en-GB" b="1" i="0" dirty="0">
                <a:solidFill>
                  <a:srgbClr val="212529"/>
                </a:solidFill>
                <a:effectLst/>
                <a:latin typeface="arial" panose="020B0604020202020204" pitchFamily="34" charset="0"/>
              </a:rPr>
              <a:t>convince your stakeholders </a:t>
            </a:r>
            <a:r>
              <a:rPr lang="en-GB" i="0" dirty="0">
                <a:solidFill>
                  <a:srgbClr val="212529"/>
                </a:solidFill>
                <a:effectLst/>
                <a:latin typeface="arial" panose="020B0604020202020204" pitchFamily="34" charset="0"/>
              </a:rPr>
              <a:t>for a change unless they understand what insights you have gathered. </a:t>
            </a:r>
          </a:p>
          <a:p>
            <a:pPr marL="285750" indent="-285750" algn="just">
              <a:buFont typeface="Arial" panose="020B0604020202020204" pitchFamily="34" charset="0"/>
              <a:buChar char="•"/>
            </a:pPr>
            <a:endParaRPr lang="en-GB" i="0" dirty="0">
              <a:solidFill>
                <a:srgbClr val="212529"/>
              </a:solidFill>
              <a:effectLst/>
              <a:latin typeface="-apple-system"/>
            </a:endParaRPr>
          </a:p>
          <a:p>
            <a:pPr marL="285750" indent="-285750" algn="just">
              <a:buFont typeface="Arial" panose="020B0604020202020204" pitchFamily="34" charset="0"/>
              <a:buChar char="•"/>
            </a:pPr>
            <a:r>
              <a:rPr lang="en-GB" i="0" dirty="0">
                <a:solidFill>
                  <a:srgbClr val="212529"/>
                </a:solidFill>
                <a:effectLst/>
                <a:latin typeface="arial" panose="020B0604020202020204" pitchFamily="34" charset="0"/>
              </a:rPr>
              <a:t>It is </a:t>
            </a:r>
            <a:r>
              <a:rPr lang="en-GB" b="1" i="0" dirty="0">
                <a:solidFill>
                  <a:srgbClr val="212529"/>
                </a:solidFill>
                <a:effectLst/>
                <a:latin typeface="arial" panose="020B0604020202020204" pitchFamily="34" charset="0"/>
              </a:rPr>
              <a:t>boring </a:t>
            </a:r>
            <a:r>
              <a:rPr lang="en-GB" b="1" dirty="0">
                <a:solidFill>
                  <a:srgbClr val="212529"/>
                </a:solidFill>
                <a:latin typeface="arial" panose="020B0604020202020204" pitchFamily="34" charset="0"/>
              </a:rPr>
              <a:t>and time consuming </a:t>
            </a:r>
            <a:r>
              <a:rPr lang="en-GB" dirty="0">
                <a:solidFill>
                  <a:srgbClr val="212529"/>
                </a:solidFill>
                <a:latin typeface="arial" panose="020B0604020202020204" pitchFamily="34" charset="0"/>
              </a:rPr>
              <a:t>for stakeholders to look at all the quantitative analysis</a:t>
            </a:r>
            <a:endParaRPr lang="en-GB" i="0" dirty="0">
              <a:solidFill>
                <a:srgbClr val="212529"/>
              </a:solidFill>
              <a:effectLst/>
              <a:latin typeface="-apple-system"/>
            </a:endParaRPr>
          </a:p>
        </p:txBody>
      </p:sp>
    </p:spTree>
    <p:extLst>
      <p:ext uri="{BB962C8B-B14F-4D97-AF65-F5344CB8AC3E}">
        <p14:creationId xmlns:p14="http://schemas.microsoft.com/office/powerpoint/2010/main" val="373115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Google Shape;394;p4">
            <a:extLst>
              <a:ext uri="{FF2B5EF4-FFF2-40B4-BE49-F238E27FC236}">
                <a16:creationId xmlns:a16="http://schemas.microsoft.com/office/drawing/2014/main" id="{407E0553-3AA0-27FE-E929-2B5B1F5B6C23}"/>
              </a:ext>
            </a:extLst>
          </p:cNvPr>
          <p:cNvSpPr txBox="1">
            <a:spLocks noGrp="1"/>
          </p:cNvSpPr>
          <p:nvPr>
            <p:ph type="title"/>
          </p:nvPr>
        </p:nvSpPr>
        <p:spPr>
          <a:xfrm>
            <a:off x="273136" y="175184"/>
            <a:ext cx="5169721"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sz="2000" dirty="0"/>
              <a:t>Why Story telling is essential?</a:t>
            </a:r>
            <a:endParaRPr sz="2000" dirty="0"/>
          </a:p>
        </p:txBody>
      </p:sp>
      <p:sp>
        <p:nvSpPr>
          <p:cNvPr id="8" name="TextBox 7">
            <a:extLst>
              <a:ext uri="{FF2B5EF4-FFF2-40B4-BE49-F238E27FC236}">
                <a16:creationId xmlns:a16="http://schemas.microsoft.com/office/drawing/2014/main" id="{14DFA8A7-A7A6-B1ED-C39C-50CA4B9D0E49}"/>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2" name="Slide Number Placeholder 1">
            <a:extLst>
              <a:ext uri="{FF2B5EF4-FFF2-40B4-BE49-F238E27FC236}">
                <a16:creationId xmlns:a16="http://schemas.microsoft.com/office/drawing/2014/main" id="{AFA8ECAB-3C8F-2CB1-5FFF-2B7E3436D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5613F08A-AF6F-C890-0265-4E98352E5E4C}"/>
              </a:ext>
            </a:extLst>
          </p:cNvPr>
          <p:cNvPicPr>
            <a:picLocks noChangeAspect="1"/>
          </p:cNvPicPr>
          <p:nvPr/>
        </p:nvPicPr>
        <p:blipFill>
          <a:blip r:embed="rId3"/>
          <a:stretch>
            <a:fillRect/>
          </a:stretch>
        </p:blipFill>
        <p:spPr>
          <a:xfrm>
            <a:off x="568728" y="922514"/>
            <a:ext cx="3742057" cy="3747457"/>
          </a:xfrm>
          <a:prstGeom prst="rect">
            <a:avLst/>
          </a:prstGeom>
        </p:spPr>
      </p:pic>
      <p:pic>
        <p:nvPicPr>
          <p:cNvPr id="7" name="Picture 6">
            <a:extLst>
              <a:ext uri="{FF2B5EF4-FFF2-40B4-BE49-F238E27FC236}">
                <a16:creationId xmlns:a16="http://schemas.microsoft.com/office/drawing/2014/main" id="{46D48011-7682-BD42-FAE2-8CD25D89188C}"/>
              </a:ext>
            </a:extLst>
          </p:cNvPr>
          <p:cNvPicPr>
            <a:picLocks noChangeAspect="1"/>
          </p:cNvPicPr>
          <p:nvPr/>
        </p:nvPicPr>
        <p:blipFill>
          <a:blip r:embed="rId4"/>
          <a:stretch>
            <a:fillRect/>
          </a:stretch>
        </p:blipFill>
        <p:spPr>
          <a:xfrm>
            <a:off x="4988328" y="878972"/>
            <a:ext cx="3826429" cy="3777442"/>
          </a:xfrm>
          <a:prstGeom prst="rect">
            <a:avLst/>
          </a:prstGeom>
        </p:spPr>
      </p:pic>
    </p:spTree>
    <p:extLst>
      <p:ext uri="{BB962C8B-B14F-4D97-AF65-F5344CB8AC3E}">
        <p14:creationId xmlns:p14="http://schemas.microsoft.com/office/powerpoint/2010/main" val="2884494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Google Shape;394;p4">
            <a:extLst>
              <a:ext uri="{FF2B5EF4-FFF2-40B4-BE49-F238E27FC236}">
                <a16:creationId xmlns:a16="http://schemas.microsoft.com/office/drawing/2014/main" id="{407E0553-3AA0-27FE-E929-2B5B1F5B6C23}"/>
              </a:ext>
            </a:extLst>
          </p:cNvPr>
          <p:cNvSpPr txBox="1">
            <a:spLocks noGrp="1"/>
          </p:cNvSpPr>
          <p:nvPr>
            <p:ph type="title"/>
          </p:nvPr>
        </p:nvSpPr>
        <p:spPr>
          <a:xfrm>
            <a:off x="273136" y="175184"/>
            <a:ext cx="5169721"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sz="2000" dirty="0"/>
              <a:t>Why Story telling is essential?</a:t>
            </a:r>
            <a:endParaRPr sz="2000" dirty="0"/>
          </a:p>
        </p:txBody>
      </p:sp>
      <p:sp>
        <p:nvSpPr>
          <p:cNvPr id="8" name="TextBox 7">
            <a:extLst>
              <a:ext uri="{FF2B5EF4-FFF2-40B4-BE49-F238E27FC236}">
                <a16:creationId xmlns:a16="http://schemas.microsoft.com/office/drawing/2014/main" id="{14DFA8A7-A7A6-B1ED-C39C-50CA4B9D0E49}"/>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2" name="Slide Number Placeholder 1">
            <a:extLst>
              <a:ext uri="{FF2B5EF4-FFF2-40B4-BE49-F238E27FC236}">
                <a16:creationId xmlns:a16="http://schemas.microsoft.com/office/drawing/2014/main" id="{AFA8ECAB-3C8F-2CB1-5FFF-2B7E3436D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5" name="Picture 4">
            <a:extLst>
              <a:ext uri="{FF2B5EF4-FFF2-40B4-BE49-F238E27FC236}">
                <a16:creationId xmlns:a16="http://schemas.microsoft.com/office/drawing/2014/main" id="{B4F619DD-E33B-4195-83D0-2DFF6FBA0F9F}"/>
              </a:ext>
            </a:extLst>
          </p:cNvPr>
          <p:cNvPicPr>
            <a:picLocks noChangeAspect="1"/>
          </p:cNvPicPr>
          <p:nvPr/>
        </p:nvPicPr>
        <p:blipFill>
          <a:blip r:embed="rId3"/>
          <a:stretch>
            <a:fillRect/>
          </a:stretch>
        </p:blipFill>
        <p:spPr>
          <a:xfrm>
            <a:off x="2628849" y="914350"/>
            <a:ext cx="3864530" cy="3761113"/>
          </a:xfrm>
          <a:prstGeom prst="rect">
            <a:avLst/>
          </a:prstGeom>
        </p:spPr>
      </p:pic>
    </p:spTree>
    <p:extLst>
      <p:ext uri="{BB962C8B-B14F-4D97-AF65-F5344CB8AC3E}">
        <p14:creationId xmlns:p14="http://schemas.microsoft.com/office/powerpoint/2010/main" val="66128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2"/>
          <p:cNvPicPr preferRelativeResize="0">
            <a:picLocks noGrp="1"/>
          </p:cNvPicPr>
          <p:nvPr>
            <p:ph type="pic" idx="2"/>
          </p:nvPr>
        </p:nvPicPr>
        <p:blipFill rotWithShape="1">
          <a:blip r:embed="rId3">
            <a:alphaModFix/>
          </a:blip>
          <a:srcRect t="7698" b="7697"/>
          <a:stretch/>
        </p:blipFill>
        <p:spPr>
          <a:xfrm>
            <a:off x="0" y="0"/>
            <a:ext cx="9144000" cy="5143500"/>
          </a:xfrm>
          <a:prstGeom prst="rect">
            <a:avLst/>
          </a:prstGeom>
          <a:noFill/>
          <a:ln>
            <a:noFill/>
          </a:ln>
        </p:spPr>
      </p:pic>
      <p:pic>
        <p:nvPicPr>
          <p:cNvPr id="378" name="Google Shape;378;p2"/>
          <p:cNvPicPr preferRelativeResize="0"/>
          <p:nvPr/>
        </p:nvPicPr>
        <p:blipFill rotWithShape="1">
          <a:blip r:embed="rId4">
            <a:alphaModFix/>
          </a:blip>
          <a:srcRect/>
          <a:stretch/>
        </p:blipFill>
        <p:spPr>
          <a:xfrm>
            <a:off x="635171" y="0"/>
            <a:ext cx="3259769" cy="4041775"/>
          </a:xfrm>
          <a:prstGeom prst="rect">
            <a:avLst/>
          </a:prstGeom>
          <a:noFill/>
          <a:ln>
            <a:noFill/>
          </a:ln>
        </p:spPr>
      </p:pic>
      <p:sp>
        <p:nvSpPr>
          <p:cNvPr id="379" name="Google Shape;379;p2"/>
          <p:cNvSpPr txBox="1"/>
          <p:nvPr/>
        </p:nvSpPr>
        <p:spPr>
          <a:xfrm>
            <a:off x="635172" y="1063036"/>
            <a:ext cx="3259769" cy="113829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800"/>
              <a:buFont typeface="Arial"/>
              <a:buNone/>
            </a:pPr>
            <a:endParaRPr sz="1200" b="0" i="0" u="none" strike="noStrike" cap="none" dirty="0">
              <a:solidFill>
                <a:schemeClr val="lt1"/>
              </a:solidFill>
              <a:latin typeface="Proxima Nova"/>
              <a:ea typeface="Proxima Nova"/>
              <a:cs typeface="Proxima Nova"/>
              <a:sym typeface="Proxima Nova"/>
            </a:endParaRPr>
          </a:p>
          <a:p>
            <a:pPr marL="0" marR="0" lvl="0" indent="0" algn="l" rtl="0">
              <a:lnSpc>
                <a:spcPct val="90000"/>
              </a:lnSpc>
              <a:spcBef>
                <a:spcPts val="0"/>
              </a:spcBef>
              <a:spcAft>
                <a:spcPts val="0"/>
              </a:spcAft>
              <a:buClr>
                <a:srgbClr val="000000"/>
              </a:buClr>
              <a:buSzPts val="1800"/>
              <a:buFont typeface="Arial"/>
              <a:buNone/>
            </a:pPr>
            <a:r>
              <a:rPr lang="en-US" sz="1200" b="1" i="0" u="none" strike="noStrike" cap="none" dirty="0">
                <a:solidFill>
                  <a:srgbClr val="FFFFFF"/>
                </a:solidFill>
                <a:latin typeface="Proxima Nova"/>
                <a:ea typeface="Proxima Nova"/>
                <a:cs typeface="Proxima Nova"/>
                <a:sym typeface="Proxima Nova"/>
              </a:rPr>
              <a:t>Lecture On :</a:t>
            </a:r>
            <a:r>
              <a:rPr lang="en-US" sz="1200" b="0" i="0" u="none" strike="noStrike" cap="none" dirty="0">
                <a:solidFill>
                  <a:srgbClr val="FFFFFF"/>
                </a:solidFill>
                <a:latin typeface="Proxima Nova"/>
                <a:ea typeface="Proxima Nova"/>
                <a:cs typeface="Proxima Nova"/>
                <a:sym typeface="Proxima Nova"/>
              </a:rPr>
              <a:t> </a:t>
            </a:r>
            <a:r>
              <a:rPr lang="en-US" sz="1200" dirty="0">
                <a:solidFill>
                  <a:srgbClr val="FFFFFF"/>
                </a:solidFill>
                <a:latin typeface="Proxima Nova"/>
                <a:ea typeface="Proxima Nova"/>
                <a:cs typeface="Proxima Nova"/>
                <a:sym typeface="Proxima Nova"/>
              </a:rPr>
              <a:t>Git &amp; </a:t>
            </a:r>
            <a:r>
              <a:rPr lang="en-US" sz="1200" dirty="0" err="1">
                <a:solidFill>
                  <a:srgbClr val="FFFFFF"/>
                </a:solidFill>
                <a:latin typeface="Proxima Nova"/>
                <a:ea typeface="Proxima Nova"/>
                <a:cs typeface="Proxima Nova"/>
                <a:sym typeface="Proxima Nova"/>
              </a:rPr>
              <a:t>Github</a:t>
            </a:r>
            <a:r>
              <a:rPr lang="en-US" sz="1200" b="0" i="0" u="none" strike="noStrike" cap="none" dirty="0">
                <a:solidFill>
                  <a:srgbClr val="FFFFFF"/>
                </a:solidFill>
                <a:latin typeface="Proxima Nova"/>
                <a:ea typeface="Proxima Nova"/>
                <a:cs typeface="Proxima Nova"/>
                <a:sym typeface="Proxima Nova"/>
              </a:rPr>
              <a:t> </a:t>
            </a:r>
            <a:endParaRPr dirty="0"/>
          </a:p>
          <a:p>
            <a:pPr marL="0" marR="0" lvl="0" indent="0" algn="l" rtl="0">
              <a:lnSpc>
                <a:spcPct val="90000"/>
              </a:lnSpc>
              <a:spcBef>
                <a:spcPts val="1000"/>
              </a:spcBef>
              <a:spcAft>
                <a:spcPts val="0"/>
              </a:spcAft>
              <a:buNone/>
            </a:pPr>
            <a:r>
              <a:rPr lang="en-US" sz="1200" b="1" i="0" u="none" strike="noStrike" cap="none" dirty="0">
                <a:solidFill>
                  <a:srgbClr val="FFFFFF"/>
                </a:solidFill>
                <a:latin typeface="Proxima Nova"/>
                <a:ea typeface="Proxima Nova"/>
                <a:cs typeface="Proxima Nova"/>
                <a:sym typeface="Proxima Nova"/>
              </a:rPr>
              <a:t>Instructor :</a:t>
            </a:r>
            <a:r>
              <a:rPr lang="en-US" sz="1200" b="0" i="0" u="none" strike="noStrike" cap="none" dirty="0">
                <a:solidFill>
                  <a:schemeClr val="lt1"/>
                </a:solidFill>
                <a:latin typeface="Proxima Nova"/>
                <a:ea typeface="Proxima Nova"/>
                <a:cs typeface="Proxima Nova"/>
                <a:sym typeface="Proxima Nova"/>
              </a:rPr>
              <a:t> </a:t>
            </a:r>
            <a:r>
              <a:rPr lang="en-US" sz="1200" dirty="0">
                <a:solidFill>
                  <a:schemeClr val="lt1"/>
                </a:solidFill>
                <a:latin typeface="Proxima Nova"/>
                <a:ea typeface="Proxima Nova"/>
                <a:cs typeface="Proxima Nova"/>
                <a:sym typeface="Proxima Nova"/>
              </a:rPr>
              <a:t>Powell Menezes</a:t>
            </a:r>
            <a:endParaRPr sz="1200" b="0" i="0" u="none" strike="noStrike" cap="none" dirty="0">
              <a:solidFill>
                <a:schemeClr val="lt1"/>
              </a:solidFill>
              <a:latin typeface="Proxima Nova"/>
              <a:ea typeface="Proxima Nova"/>
              <a:cs typeface="Proxima Nova"/>
              <a:sym typeface="Proxima Nova"/>
            </a:endParaRPr>
          </a:p>
        </p:txBody>
      </p:sp>
      <p:pic>
        <p:nvPicPr>
          <p:cNvPr id="380" name="Google Shape;380;p2"/>
          <p:cNvPicPr preferRelativeResize="0"/>
          <p:nvPr/>
        </p:nvPicPr>
        <p:blipFill rotWithShape="1">
          <a:blip r:embed="rId5">
            <a:alphaModFix/>
          </a:blip>
          <a:srcRect/>
          <a:stretch/>
        </p:blipFill>
        <p:spPr>
          <a:xfrm>
            <a:off x="7929288" y="210064"/>
            <a:ext cx="813630" cy="217218"/>
          </a:xfrm>
          <a:prstGeom prst="rect">
            <a:avLst/>
          </a:prstGeom>
          <a:noFill/>
          <a:ln>
            <a:noFill/>
          </a:ln>
        </p:spPr>
      </p:pic>
      <p:sp>
        <p:nvSpPr>
          <p:cNvPr id="2" name="TextBox 1">
            <a:extLst>
              <a:ext uri="{FF2B5EF4-FFF2-40B4-BE49-F238E27FC236}">
                <a16:creationId xmlns:a16="http://schemas.microsoft.com/office/drawing/2014/main" id="{9FFF81EB-4144-A9EE-6913-73F00D34AE89}"/>
              </a:ext>
            </a:extLst>
          </p:cNvPr>
          <p:cNvSpPr txBox="1"/>
          <p:nvPr/>
        </p:nvSpPr>
        <p:spPr>
          <a:xfrm>
            <a:off x="7772153" y="4859995"/>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3" name="Slide Number Placeholder 2">
            <a:extLst>
              <a:ext uri="{FF2B5EF4-FFF2-40B4-BE49-F238E27FC236}">
                <a16:creationId xmlns:a16="http://schemas.microsoft.com/office/drawing/2014/main" id="{CD37F3A4-6AC5-33F0-C7F5-F2B06F2183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Google Shape;394;p4">
            <a:extLst>
              <a:ext uri="{FF2B5EF4-FFF2-40B4-BE49-F238E27FC236}">
                <a16:creationId xmlns:a16="http://schemas.microsoft.com/office/drawing/2014/main" id="{407E0553-3AA0-27FE-E929-2B5B1F5B6C23}"/>
              </a:ext>
            </a:extLst>
          </p:cNvPr>
          <p:cNvSpPr txBox="1">
            <a:spLocks noGrp="1"/>
          </p:cNvSpPr>
          <p:nvPr>
            <p:ph type="title"/>
          </p:nvPr>
        </p:nvSpPr>
        <p:spPr>
          <a:xfrm>
            <a:off x="273136" y="175184"/>
            <a:ext cx="5169721" cy="382564"/>
          </a:xfrm>
          <a:prstGeom prst="rect">
            <a:avLst/>
          </a:prstGeom>
          <a:noFill/>
          <a:ln>
            <a:noFill/>
          </a:ln>
        </p:spPr>
        <p:txBody>
          <a:bodyPr spcFirstLastPara="1" wrap="square" lIns="91425" tIns="45700" rIns="91425" bIns="45700" anchor="ctr" anchorCtr="0">
            <a:noAutofit/>
          </a:bodyPr>
          <a:lstStyle/>
          <a:p>
            <a:pPr marL="12700" marR="0" lvl="0" indent="0" algn="l" rtl="0">
              <a:lnSpc>
                <a:spcPct val="100000"/>
              </a:lnSpc>
              <a:spcBef>
                <a:spcPts val="0"/>
              </a:spcBef>
              <a:spcAft>
                <a:spcPts val="0"/>
              </a:spcAft>
              <a:buNone/>
            </a:pPr>
            <a:r>
              <a:rPr lang="en-GB" sz="2000" dirty="0">
                <a:solidFill>
                  <a:schemeClr val="bg1"/>
                </a:solidFill>
              </a:rPr>
              <a:t>How to tell effective Data Story?</a:t>
            </a:r>
            <a:endParaRPr lang="en-GB" sz="2000" dirty="0">
              <a:solidFill>
                <a:schemeClr val="bg1"/>
              </a:solidFill>
              <a:latin typeface="Arial"/>
              <a:ea typeface="Arial"/>
              <a:cs typeface="Arial"/>
              <a:sym typeface="Arial"/>
            </a:endParaRPr>
          </a:p>
        </p:txBody>
      </p:sp>
      <p:sp>
        <p:nvSpPr>
          <p:cNvPr id="8" name="TextBox 7">
            <a:extLst>
              <a:ext uri="{FF2B5EF4-FFF2-40B4-BE49-F238E27FC236}">
                <a16:creationId xmlns:a16="http://schemas.microsoft.com/office/drawing/2014/main" id="{14DFA8A7-A7A6-B1ED-C39C-50CA4B9D0E49}"/>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2" name="Slide Number Placeholder 1">
            <a:extLst>
              <a:ext uri="{FF2B5EF4-FFF2-40B4-BE49-F238E27FC236}">
                <a16:creationId xmlns:a16="http://schemas.microsoft.com/office/drawing/2014/main" id="{AFA8ECAB-3C8F-2CB1-5FFF-2B7E3436D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6" name="TextBox 5">
            <a:extLst>
              <a:ext uri="{FF2B5EF4-FFF2-40B4-BE49-F238E27FC236}">
                <a16:creationId xmlns:a16="http://schemas.microsoft.com/office/drawing/2014/main" id="{E424EB4C-5394-8B4A-42F9-4C4B06C16752}"/>
              </a:ext>
            </a:extLst>
          </p:cNvPr>
          <p:cNvSpPr txBox="1"/>
          <p:nvPr/>
        </p:nvSpPr>
        <p:spPr>
          <a:xfrm>
            <a:off x="337456" y="953733"/>
            <a:ext cx="6879773" cy="2534027"/>
          </a:xfrm>
          <a:prstGeom prst="rect">
            <a:avLst/>
          </a:prstGeom>
          <a:noFill/>
        </p:spPr>
        <p:txBody>
          <a:bodyPr wrap="square">
            <a:spAutoFit/>
          </a:bodyPr>
          <a:lstStyle/>
          <a:p>
            <a:pPr marL="342900" indent="-342900" algn="l">
              <a:lnSpc>
                <a:spcPct val="150000"/>
              </a:lnSpc>
              <a:buFont typeface="+mj-lt"/>
              <a:buAutoNum type="arabicPeriod"/>
            </a:pPr>
            <a:r>
              <a:rPr lang="en-GB" sz="1800" i="0" dirty="0">
                <a:solidFill>
                  <a:srgbClr val="2C143A"/>
                </a:solidFill>
                <a:effectLst/>
                <a:latin typeface="+mj-lt"/>
              </a:rPr>
              <a:t>Define Your Objectives and Know Your Audience</a:t>
            </a:r>
          </a:p>
          <a:p>
            <a:pPr marL="342900" indent="-342900">
              <a:lnSpc>
                <a:spcPct val="150000"/>
              </a:lnSpc>
              <a:buFont typeface="+mj-lt"/>
              <a:buAutoNum type="arabicPeriod"/>
            </a:pPr>
            <a:r>
              <a:rPr lang="en-IN" sz="1800" i="0" dirty="0">
                <a:solidFill>
                  <a:srgbClr val="2C143A"/>
                </a:solidFill>
                <a:effectLst/>
                <a:latin typeface="+mj-lt"/>
              </a:rPr>
              <a:t>Identify a Compelling Narrative</a:t>
            </a:r>
          </a:p>
          <a:p>
            <a:pPr marL="342900" indent="-342900">
              <a:lnSpc>
                <a:spcPct val="150000"/>
              </a:lnSpc>
              <a:buFont typeface="+mj-lt"/>
              <a:buAutoNum type="arabicPeriod"/>
            </a:pPr>
            <a:r>
              <a:rPr lang="en-IN" sz="1800" i="0" dirty="0">
                <a:solidFill>
                  <a:srgbClr val="2C143A"/>
                </a:solidFill>
                <a:effectLst/>
                <a:latin typeface="+mj-lt"/>
              </a:rPr>
              <a:t>Be Objective and Transparent</a:t>
            </a:r>
          </a:p>
          <a:p>
            <a:pPr marL="342900" indent="-342900">
              <a:lnSpc>
                <a:spcPct val="150000"/>
              </a:lnSpc>
              <a:buFont typeface="+mj-lt"/>
              <a:buAutoNum type="arabicPeriod"/>
            </a:pPr>
            <a:r>
              <a:rPr lang="en-GB" sz="1800" i="0" dirty="0">
                <a:solidFill>
                  <a:srgbClr val="2C143A"/>
                </a:solidFill>
                <a:effectLst/>
                <a:latin typeface="+mj-lt"/>
              </a:rPr>
              <a:t>Choose the Right Data Visualization Method</a:t>
            </a:r>
          </a:p>
          <a:p>
            <a:pPr marL="342900" indent="-342900">
              <a:lnSpc>
                <a:spcPct val="150000"/>
              </a:lnSpc>
              <a:buFont typeface="+mj-lt"/>
              <a:buAutoNum type="arabicPeriod"/>
            </a:pPr>
            <a:r>
              <a:rPr lang="en-GB" sz="1800" i="0" dirty="0">
                <a:solidFill>
                  <a:srgbClr val="2C143A"/>
                </a:solidFill>
                <a:effectLst/>
                <a:latin typeface="+mj-lt"/>
              </a:rPr>
              <a:t>Make Your Data Story Insightful</a:t>
            </a:r>
          </a:p>
          <a:p>
            <a:pPr marL="342900" indent="-342900">
              <a:lnSpc>
                <a:spcPct val="150000"/>
              </a:lnSpc>
              <a:buFont typeface="+mj-lt"/>
              <a:buAutoNum type="arabicPeriod"/>
            </a:pPr>
            <a:r>
              <a:rPr lang="en-GB" sz="1800" i="0" dirty="0">
                <a:solidFill>
                  <a:srgbClr val="2C143A"/>
                </a:solidFill>
                <a:effectLst/>
                <a:latin typeface="+mj-lt"/>
              </a:rPr>
              <a:t>Create Synergies Between Data Storytelling and Content</a:t>
            </a:r>
            <a:endParaRPr lang="en-GB" sz="1800" dirty="0">
              <a:solidFill>
                <a:srgbClr val="2C143A"/>
              </a:solidFill>
              <a:latin typeface="+mj-lt"/>
            </a:endParaRPr>
          </a:p>
        </p:txBody>
      </p:sp>
    </p:spTree>
    <p:extLst>
      <p:ext uri="{BB962C8B-B14F-4D97-AF65-F5344CB8AC3E}">
        <p14:creationId xmlns:p14="http://schemas.microsoft.com/office/powerpoint/2010/main" val="3052226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Google Shape;394;p4">
            <a:extLst>
              <a:ext uri="{FF2B5EF4-FFF2-40B4-BE49-F238E27FC236}">
                <a16:creationId xmlns:a16="http://schemas.microsoft.com/office/drawing/2014/main" id="{407E0553-3AA0-27FE-E929-2B5B1F5B6C23}"/>
              </a:ext>
            </a:extLst>
          </p:cNvPr>
          <p:cNvSpPr txBox="1">
            <a:spLocks noGrp="1"/>
          </p:cNvSpPr>
          <p:nvPr>
            <p:ph type="title"/>
          </p:nvPr>
        </p:nvSpPr>
        <p:spPr>
          <a:xfrm>
            <a:off x="235036" y="109869"/>
            <a:ext cx="5948050" cy="382564"/>
          </a:xfrm>
          <a:prstGeom prst="rect">
            <a:avLst/>
          </a:prstGeom>
          <a:noFill/>
          <a:ln>
            <a:noFill/>
          </a:ln>
        </p:spPr>
        <p:txBody>
          <a:bodyPr spcFirstLastPara="1" wrap="square" lIns="91425" tIns="45700" rIns="91425" bIns="45700" anchor="ctr" anchorCtr="0">
            <a:noAutofit/>
          </a:bodyPr>
          <a:lstStyle/>
          <a:p>
            <a:pPr>
              <a:lnSpc>
                <a:spcPct val="150000"/>
              </a:lnSpc>
            </a:pPr>
            <a:r>
              <a:rPr lang="en-IN" sz="2000" i="0" dirty="0">
                <a:solidFill>
                  <a:schemeClr val="bg1"/>
                </a:solidFill>
                <a:effectLst/>
                <a:latin typeface="+mj-lt"/>
              </a:rPr>
              <a:t>Identify a Compelling Narrative - Trend</a:t>
            </a:r>
          </a:p>
        </p:txBody>
      </p:sp>
      <p:sp>
        <p:nvSpPr>
          <p:cNvPr id="8" name="TextBox 7">
            <a:extLst>
              <a:ext uri="{FF2B5EF4-FFF2-40B4-BE49-F238E27FC236}">
                <a16:creationId xmlns:a16="http://schemas.microsoft.com/office/drawing/2014/main" id="{14DFA8A7-A7A6-B1ED-C39C-50CA4B9D0E49}"/>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2" name="Slide Number Placeholder 1">
            <a:extLst>
              <a:ext uri="{FF2B5EF4-FFF2-40B4-BE49-F238E27FC236}">
                <a16:creationId xmlns:a16="http://schemas.microsoft.com/office/drawing/2014/main" id="{AFA8ECAB-3C8F-2CB1-5FFF-2B7E3436D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6" name="Picture 5">
            <a:extLst>
              <a:ext uri="{FF2B5EF4-FFF2-40B4-BE49-F238E27FC236}">
                <a16:creationId xmlns:a16="http://schemas.microsoft.com/office/drawing/2014/main" id="{0A6E09CF-0BB6-F893-245D-F98C51A54E05}"/>
              </a:ext>
            </a:extLst>
          </p:cNvPr>
          <p:cNvPicPr>
            <a:picLocks noChangeAspect="1"/>
          </p:cNvPicPr>
          <p:nvPr/>
        </p:nvPicPr>
        <p:blipFill>
          <a:blip r:embed="rId3"/>
          <a:stretch>
            <a:fillRect/>
          </a:stretch>
        </p:blipFill>
        <p:spPr>
          <a:xfrm>
            <a:off x="805456" y="876255"/>
            <a:ext cx="7403724" cy="3750174"/>
          </a:xfrm>
          <a:prstGeom prst="rect">
            <a:avLst/>
          </a:prstGeom>
        </p:spPr>
      </p:pic>
    </p:spTree>
    <p:extLst>
      <p:ext uri="{BB962C8B-B14F-4D97-AF65-F5344CB8AC3E}">
        <p14:creationId xmlns:p14="http://schemas.microsoft.com/office/powerpoint/2010/main" val="330344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8" name="TextBox 7">
            <a:extLst>
              <a:ext uri="{FF2B5EF4-FFF2-40B4-BE49-F238E27FC236}">
                <a16:creationId xmlns:a16="http://schemas.microsoft.com/office/drawing/2014/main" id="{14DFA8A7-A7A6-B1ED-C39C-50CA4B9D0E49}"/>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2" name="Slide Number Placeholder 1">
            <a:extLst>
              <a:ext uri="{FF2B5EF4-FFF2-40B4-BE49-F238E27FC236}">
                <a16:creationId xmlns:a16="http://schemas.microsoft.com/office/drawing/2014/main" id="{AFA8ECAB-3C8F-2CB1-5FFF-2B7E3436D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5122" name="Picture 2" descr="line chart examples">
            <a:extLst>
              <a:ext uri="{FF2B5EF4-FFF2-40B4-BE49-F238E27FC236}">
                <a16:creationId xmlns:a16="http://schemas.microsoft.com/office/drawing/2014/main" id="{E1A74CAD-3158-A6B9-70CB-6D6EA69360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322" b="5503"/>
          <a:stretch/>
        </p:blipFill>
        <p:spPr bwMode="auto">
          <a:xfrm>
            <a:off x="868134" y="974270"/>
            <a:ext cx="7350405" cy="36630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Google Shape;394;p4">
            <a:extLst>
              <a:ext uri="{FF2B5EF4-FFF2-40B4-BE49-F238E27FC236}">
                <a16:creationId xmlns:a16="http://schemas.microsoft.com/office/drawing/2014/main" id="{669A52A5-B24C-B2C4-5CE4-D3216CBE75FC}"/>
              </a:ext>
            </a:extLst>
          </p:cNvPr>
          <p:cNvSpPr txBox="1">
            <a:spLocks noGrp="1"/>
          </p:cNvSpPr>
          <p:nvPr>
            <p:ph type="title"/>
          </p:nvPr>
        </p:nvSpPr>
        <p:spPr>
          <a:xfrm>
            <a:off x="235035" y="109869"/>
            <a:ext cx="6617521" cy="382564"/>
          </a:xfrm>
          <a:prstGeom prst="rect">
            <a:avLst/>
          </a:prstGeom>
          <a:noFill/>
          <a:ln>
            <a:noFill/>
          </a:ln>
        </p:spPr>
        <p:txBody>
          <a:bodyPr spcFirstLastPara="1" wrap="square" lIns="91425" tIns="45700" rIns="91425" bIns="45700" anchor="ctr" anchorCtr="0">
            <a:noAutofit/>
          </a:bodyPr>
          <a:lstStyle/>
          <a:p>
            <a:pPr>
              <a:lnSpc>
                <a:spcPct val="150000"/>
              </a:lnSpc>
            </a:pPr>
            <a:r>
              <a:rPr lang="en-IN" sz="2000" i="0" dirty="0">
                <a:solidFill>
                  <a:schemeClr val="bg1"/>
                </a:solidFill>
                <a:effectLst/>
                <a:latin typeface="+mj-lt"/>
              </a:rPr>
              <a:t>Identify a Compelling Narrative - Comparison</a:t>
            </a:r>
          </a:p>
        </p:txBody>
      </p:sp>
    </p:spTree>
    <p:extLst>
      <p:ext uri="{BB962C8B-B14F-4D97-AF65-F5344CB8AC3E}">
        <p14:creationId xmlns:p14="http://schemas.microsoft.com/office/powerpoint/2010/main" val="1402756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8" name="TextBox 7">
            <a:extLst>
              <a:ext uri="{FF2B5EF4-FFF2-40B4-BE49-F238E27FC236}">
                <a16:creationId xmlns:a16="http://schemas.microsoft.com/office/drawing/2014/main" id="{14DFA8A7-A7A6-B1ED-C39C-50CA4B9D0E49}"/>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2" name="Slide Number Placeholder 1">
            <a:extLst>
              <a:ext uri="{FF2B5EF4-FFF2-40B4-BE49-F238E27FC236}">
                <a16:creationId xmlns:a16="http://schemas.microsoft.com/office/drawing/2014/main" id="{AFA8ECAB-3C8F-2CB1-5FFF-2B7E3436D5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6" name="Picture 5">
            <a:extLst>
              <a:ext uri="{FF2B5EF4-FFF2-40B4-BE49-F238E27FC236}">
                <a16:creationId xmlns:a16="http://schemas.microsoft.com/office/drawing/2014/main" id="{4F7856D6-B6A5-DB05-83AA-A337A87CB425}"/>
              </a:ext>
            </a:extLst>
          </p:cNvPr>
          <p:cNvPicPr>
            <a:picLocks noChangeAspect="1"/>
          </p:cNvPicPr>
          <p:nvPr/>
        </p:nvPicPr>
        <p:blipFill>
          <a:blip r:embed="rId3"/>
          <a:stretch>
            <a:fillRect/>
          </a:stretch>
        </p:blipFill>
        <p:spPr>
          <a:xfrm>
            <a:off x="789133" y="1142964"/>
            <a:ext cx="7817040" cy="3374607"/>
          </a:xfrm>
          <a:prstGeom prst="rect">
            <a:avLst/>
          </a:prstGeom>
        </p:spPr>
      </p:pic>
      <p:sp>
        <p:nvSpPr>
          <p:cNvPr id="11" name="Google Shape;394;p4">
            <a:extLst>
              <a:ext uri="{FF2B5EF4-FFF2-40B4-BE49-F238E27FC236}">
                <a16:creationId xmlns:a16="http://schemas.microsoft.com/office/drawing/2014/main" id="{0F0BA192-9DA3-8941-4350-8E13ABB4C3C3}"/>
              </a:ext>
            </a:extLst>
          </p:cNvPr>
          <p:cNvSpPr txBox="1">
            <a:spLocks noGrp="1"/>
          </p:cNvSpPr>
          <p:nvPr>
            <p:ph type="title"/>
          </p:nvPr>
        </p:nvSpPr>
        <p:spPr>
          <a:xfrm>
            <a:off x="235035" y="109869"/>
            <a:ext cx="6617521" cy="382564"/>
          </a:xfrm>
          <a:prstGeom prst="rect">
            <a:avLst/>
          </a:prstGeom>
          <a:noFill/>
          <a:ln>
            <a:noFill/>
          </a:ln>
        </p:spPr>
        <p:txBody>
          <a:bodyPr spcFirstLastPara="1" wrap="square" lIns="91425" tIns="45700" rIns="91425" bIns="45700" anchor="ctr" anchorCtr="0">
            <a:noAutofit/>
          </a:bodyPr>
          <a:lstStyle/>
          <a:p>
            <a:pPr>
              <a:lnSpc>
                <a:spcPct val="150000"/>
              </a:lnSpc>
            </a:pPr>
            <a:r>
              <a:rPr lang="en-IN" sz="2000" i="0" dirty="0">
                <a:solidFill>
                  <a:schemeClr val="bg1"/>
                </a:solidFill>
                <a:effectLst/>
                <a:latin typeface="+mj-lt"/>
              </a:rPr>
              <a:t>Identify a Compelling Narrative – Rank order</a:t>
            </a:r>
          </a:p>
        </p:txBody>
      </p:sp>
    </p:spTree>
    <p:extLst>
      <p:ext uri="{BB962C8B-B14F-4D97-AF65-F5344CB8AC3E}">
        <p14:creationId xmlns:p14="http://schemas.microsoft.com/office/powerpoint/2010/main" val="2747262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5" name="TextBox 4">
            <a:extLst>
              <a:ext uri="{FF2B5EF4-FFF2-40B4-BE49-F238E27FC236}">
                <a16:creationId xmlns:a16="http://schemas.microsoft.com/office/drawing/2014/main" id="{D4E549BF-5839-47E7-1DD7-60F7D97441C2}"/>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4A37929D-0751-8BC7-E426-71BD90A39024}"/>
              </a:ext>
            </a:extLst>
          </p:cNvPr>
          <p:cNvPicPr>
            <a:picLocks noChangeAspect="1"/>
          </p:cNvPicPr>
          <p:nvPr/>
        </p:nvPicPr>
        <p:blipFill>
          <a:blip r:embed="rId3"/>
          <a:stretch>
            <a:fillRect/>
          </a:stretch>
        </p:blipFill>
        <p:spPr>
          <a:xfrm>
            <a:off x="1553849" y="865413"/>
            <a:ext cx="5626703" cy="3791009"/>
          </a:xfrm>
          <a:prstGeom prst="rect">
            <a:avLst/>
          </a:prstGeom>
        </p:spPr>
      </p:pic>
      <p:sp>
        <p:nvSpPr>
          <p:cNvPr id="11" name="Google Shape;394;p4">
            <a:extLst>
              <a:ext uri="{FF2B5EF4-FFF2-40B4-BE49-F238E27FC236}">
                <a16:creationId xmlns:a16="http://schemas.microsoft.com/office/drawing/2014/main" id="{C9F9F3C3-5157-B3F5-40EB-DCAA29146CB8}"/>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a:lnSpc>
                <a:spcPct val="150000"/>
              </a:lnSpc>
            </a:pPr>
            <a:r>
              <a:rPr lang="en-IN" sz="2000" i="0" dirty="0">
                <a:solidFill>
                  <a:schemeClr val="bg1"/>
                </a:solidFill>
                <a:effectLst/>
                <a:latin typeface="+mj-lt"/>
              </a:rPr>
              <a:t>Identify a Compelling Narrative – Statistical Relationship</a:t>
            </a:r>
          </a:p>
        </p:txBody>
      </p:sp>
    </p:spTree>
    <p:extLst>
      <p:ext uri="{BB962C8B-B14F-4D97-AF65-F5344CB8AC3E}">
        <p14:creationId xmlns:p14="http://schemas.microsoft.com/office/powerpoint/2010/main" val="1475000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5" name="TextBox 4">
            <a:extLst>
              <a:ext uri="{FF2B5EF4-FFF2-40B4-BE49-F238E27FC236}">
                <a16:creationId xmlns:a16="http://schemas.microsoft.com/office/drawing/2014/main" id="{D4E549BF-5839-47E7-1DD7-60F7D97441C2}"/>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Google Shape;394;p4">
            <a:extLst>
              <a:ext uri="{FF2B5EF4-FFF2-40B4-BE49-F238E27FC236}">
                <a16:creationId xmlns:a16="http://schemas.microsoft.com/office/drawing/2014/main" id="{C9F9F3C3-5157-B3F5-40EB-DCAA29146CB8}"/>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a:lnSpc>
                <a:spcPct val="150000"/>
              </a:lnSpc>
            </a:pPr>
            <a:r>
              <a:rPr lang="en-GB" sz="2000" i="0" dirty="0">
                <a:solidFill>
                  <a:schemeClr val="bg1"/>
                </a:solidFill>
                <a:effectLst/>
                <a:latin typeface="+mj-lt"/>
              </a:rPr>
              <a:t>Choose the Right Data Visualization Method</a:t>
            </a:r>
          </a:p>
        </p:txBody>
      </p:sp>
      <p:pic>
        <p:nvPicPr>
          <p:cNvPr id="3" name="Picture 2">
            <a:extLst>
              <a:ext uri="{FF2B5EF4-FFF2-40B4-BE49-F238E27FC236}">
                <a16:creationId xmlns:a16="http://schemas.microsoft.com/office/drawing/2014/main" id="{EFB83612-B0E1-AC02-DE25-7B1225D5B4EB}"/>
              </a:ext>
            </a:extLst>
          </p:cNvPr>
          <p:cNvPicPr>
            <a:picLocks noChangeAspect="1"/>
          </p:cNvPicPr>
          <p:nvPr/>
        </p:nvPicPr>
        <p:blipFill>
          <a:blip r:embed="rId3"/>
          <a:stretch>
            <a:fillRect/>
          </a:stretch>
        </p:blipFill>
        <p:spPr>
          <a:xfrm>
            <a:off x="291077" y="1058591"/>
            <a:ext cx="8585774" cy="3284809"/>
          </a:xfrm>
          <a:prstGeom prst="rect">
            <a:avLst/>
          </a:prstGeom>
        </p:spPr>
      </p:pic>
    </p:spTree>
    <p:extLst>
      <p:ext uri="{BB962C8B-B14F-4D97-AF65-F5344CB8AC3E}">
        <p14:creationId xmlns:p14="http://schemas.microsoft.com/office/powerpoint/2010/main" val="739468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5" name="TextBox 4">
            <a:extLst>
              <a:ext uri="{FF2B5EF4-FFF2-40B4-BE49-F238E27FC236}">
                <a16:creationId xmlns:a16="http://schemas.microsoft.com/office/drawing/2014/main" id="{D4E549BF-5839-47E7-1DD7-60F7D97441C2}"/>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Google Shape;394;p4">
            <a:extLst>
              <a:ext uri="{FF2B5EF4-FFF2-40B4-BE49-F238E27FC236}">
                <a16:creationId xmlns:a16="http://schemas.microsoft.com/office/drawing/2014/main" id="{C9F9F3C3-5157-B3F5-40EB-DCAA29146CB8}"/>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a:lnSpc>
                <a:spcPct val="150000"/>
              </a:lnSpc>
            </a:pPr>
            <a:r>
              <a:rPr lang="en-GB" sz="2000" i="0" dirty="0">
                <a:solidFill>
                  <a:schemeClr val="bg1"/>
                </a:solidFill>
                <a:effectLst/>
                <a:latin typeface="+mj-lt"/>
              </a:rPr>
              <a:t>Choose the Right Data Visualization Method</a:t>
            </a:r>
            <a:endParaRPr lang="en-IN" sz="2000" i="0" dirty="0">
              <a:solidFill>
                <a:schemeClr val="bg1"/>
              </a:solidFill>
              <a:effectLst/>
              <a:latin typeface="+mj-lt"/>
            </a:endParaRPr>
          </a:p>
        </p:txBody>
      </p:sp>
      <p:pic>
        <p:nvPicPr>
          <p:cNvPr id="3" name="Picture 2">
            <a:extLst>
              <a:ext uri="{FF2B5EF4-FFF2-40B4-BE49-F238E27FC236}">
                <a16:creationId xmlns:a16="http://schemas.microsoft.com/office/drawing/2014/main" id="{FD8E2947-C62E-E43B-3462-2115CF97129A}"/>
              </a:ext>
            </a:extLst>
          </p:cNvPr>
          <p:cNvPicPr>
            <a:picLocks noChangeAspect="1"/>
          </p:cNvPicPr>
          <p:nvPr/>
        </p:nvPicPr>
        <p:blipFill>
          <a:blip r:embed="rId3"/>
          <a:stretch>
            <a:fillRect/>
          </a:stretch>
        </p:blipFill>
        <p:spPr>
          <a:xfrm>
            <a:off x="138674" y="1001439"/>
            <a:ext cx="8782169" cy="3429127"/>
          </a:xfrm>
          <a:prstGeom prst="rect">
            <a:avLst/>
          </a:prstGeom>
        </p:spPr>
      </p:pic>
    </p:spTree>
    <p:extLst>
      <p:ext uri="{BB962C8B-B14F-4D97-AF65-F5344CB8AC3E}">
        <p14:creationId xmlns:p14="http://schemas.microsoft.com/office/powerpoint/2010/main" val="2053532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3" name="Google Shape;403;p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sz="2000" dirty="0"/>
              <a:t>Flow of Storytelling</a:t>
            </a:r>
            <a:endParaRPr sz="2000" dirty="0"/>
          </a:p>
        </p:txBody>
      </p:sp>
      <p:sp>
        <p:nvSpPr>
          <p:cNvPr id="3" name="TextBox 2">
            <a:extLst>
              <a:ext uri="{FF2B5EF4-FFF2-40B4-BE49-F238E27FC236}">
                <a16:creationId xmlns:a16="http://schemas.microsoft.com/office/drawing/2014/main" id="{9FE6DE86-4D77-029C-D565-F51CC37CD4C6}"/>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4" name="Slide Number Placeholder 3">
            <a:extLst>
              <a:ext uri="{FF2B5EF4-FFF2-40B4-BE49-F238E27FC236}">
                <a16:creationId xmlns:a16="http://schemas.microsoft.com/office/drawing/2014/main" id="{72D8CD2C-ADB1-D639-0830-BFE6E1E4C8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5" name="Google Shape;121;p7">
            <a:extLst>
              <a:ext uri="{FF2B5EF4-FFF2-40B4-BE49-F238E27FC236}">
                <a16:creationId xmlns:a16="http://schemas.microsoft.com/office/drawing/2014/main" id="{1169A3E3-AC53-1C4B-3D2A-46D595E40E26}"/>
              </a:ext>
            </a:extLst>
          </p:cNvPr>
          <p:cNvSpPr/>
          <p:nvPr/>
        </p:nvSpPr>
        <p:spPr>
          <a:xfrm>
            <a:off x="785077" y="1249362"/>
            <a:ext cx="7601068" cy="305605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Google Shape;394;p4">
            <a:extLst>
              <a:ext uri="{FF2B5EF4-FFF2-40B4-BE49-F238E27FC236}">
                <a16:creationId xmlns:a16="http://schemas.microsoft.com/office/drawing/2014/main" id="{C9F9F3C3-5157-B3F5-40EB-DCAA29146CB8}"/>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a:lnSpc>
                <a:spcPct val="150000"/>
              </a:lnSpc>
            </a:pPr>
            <a:r>
              <a:rPr lang="en-IN" sz="2000" dirty="0"/>
              <a:t>Different Methods  to create stories</a:t>
            </a:r>
            <a:endParaRPr lang="en-IN" sz="2000" i="0" dirty="0">
              <a:solidFill>
                <a:schemeClr val="bg1"/>
              </a:solidFill>
              <a:effectLst/>
              <a:latin typeface="+mj-lt"/>
            </a:endParaRPr>
          </a:p>
        </p:txBody>
      </p:sp>
      <p:pic>
        <p:nvPicPr>
          <p:cNvPr id="3" name="Picture 2">
            <a:extLst>
              <a:ext uri="{FF2B5EF4-FFF2-40B4-BE49-F238E27FC236}">
                <a16:creationId xmlns:a16="http://schemas.microsoft.com/office/drawing/2014/main" id="{A16D8204-29E9-8C33-2485-661C3459CD06}"/>
              </a:ext>
            </a:extLst>
          </p:cNvPr>
          <p:cNvPicPr>
            <a:picLocks noChangeAspect="1"/>
          </p:cNvPicPr>
          <p:nvPr/>
        </p:nvPicPr>
        <p:blipFill>
          <a:blip r:embed="rId3"/>
          <a:stretch>
            <a:fillRect/>
          </a:stretch>
        </p:blipFill>
        <p:spPr>
          <a:xfrm>
            <a:off x="570892" y="692393"/>
            <a:ext cx="7764415" cy="4380349"/>
          </a:xfrm>
          <a:prstGeom prst="rect">
            <a:avLst/>
          </a:prstGeom>
        </p:spPr>
      </p:pic>
      <p:sp>
        <p:nvSpPr>
          <p:cNvPr id="4" name="TextBox 3">
            <a:extLst>
              <a:ext uri="{FF2B5EF4-FFF2-40B4-BE49-F238E27FC236}">
                <a16:creationId xmlns:a16="http://schemas.microsoft.com/office/drawing/2014/main" id="{8F2CD376-DEE9-806C-8098-D6CF5CAC19D2}"/>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Tree>
    <p:extLst>
      <p:ext uri="{BB962C8B-B14F-4D97-AF65-F5344CB8AC3E}">
        <p14:creationId xmlns:p14="http://schemas.microsoft.com/office/powerpoint/2010/main" val="1467928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Google Shape;394;p4">
            <a:extLst>
              <a:ext uri="{FF2B5EF4-FFF2-40B4-BE49-F238E27FC236}">
                <a16:creationId xmlns:a16="http://schemas.microsoft.com/office/drawing/2014/main" id="{508A2BCA-B6D0-740A-8FE6-96CC2A6F80FE}"/>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a:lnSpc>
                <a:spcPct val="150000"/>
              </a:lnSpc>
            </a:pPr>
            <a:r>
              <a:rPr lang="en-IN" sz="2000" dirty="0"/>
              <a:t>Different Methods  to create stories</a:t>
            </a:r>
            <a:endParaRPr lang="en-IN" sz="2000" i="0" dirty="0">
              <a:solidFill>
                <a:schemeClr val="bg1"/>
              </a:solidFill>
              <a:effectLst/>
              <a:latin typeface="+mj-lt"/>
            </a:endParaRPr>
          </a:p>
        </p:txBody>
      </p:sp>
      <p:pic>
        <p:nvPicPr>
          <p:cNvPr id="12" name="Picture 11">
            <a:extLst>
              <a:ext uri="{FF2B5EF4-FFF2-40B4-BE49-F238E27FC236}">
                <a16:creationId xmlns:a16="http://schemas.microsoft.com/office/drawing/2014/main" id="{23694786-FCC3-6AEE-D1F4-25AFFB4B9335}"/>
              </a:ext>
            </a:extLst>
          </p:cNvPr>
          <p:cNvPicPr>
            <a:picLocks noChangeAspect="1"/>
          </p:cNvPicPr>
          <p:nvPr/>
        </p:nvPicPr>
        <p:blipFill>
          <a:blip r:embed="rId3"/>
          <a:stretch>
            <a:fillRect/>
          </a:stretch>
        </p:blipFill>
        <p:spPr>
          <a:xfrm>
            <a:off x="580570" y="713219"/>
            <a:ext cx="7726439" cy="4329792"/>
          </a:xfrm>
          <a:prstGeom prst="rect">
            <a:avLst/>
          </a:prstGeom>
        </p:spPr>
      </p:pic>
      <p:sp>
        <p:nvSpPr>
          <p:cNvPr id="13" name="TextBox 12">
            <a:extLst>
              <a:ext uri="{FF2B5EF4-FFF2-40B4-BE49-F238E27FC236}">
                <a16:creationId xmlns:a16="http://schemas.microsoft.com/office/drawing/2014/main" id="{BC2C0CE6-C98A-8CCD-AD4B-FA98AF11F427}"/>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Tree>
    <p:extLst>
      <p:ext uri="{BB962C8B-B14F-4D97-AF65-F5344CB8AC3E}">
        <p14:creationId xmlns:p14="http://schemas.microsoft.com/office/powerpoint/2010/main" val="238514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TextBox 1">
            <a:extLst>
              <a:ext uri="{FF2B5EF4-FFF2-40B4-BE49-F238E27FC236}">
                <a16:creationId xmlns:a16="http://schemas.microsoft.com/office/drawing/2014/main" id="{C8A31F11-5A2B-893C-AC5B-15EECEBE9524}"/>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5" name="Slide Number Placeholder 4">
            <a:extLst>
              <a:ext uri="{FF2B5EF4-FFF2-40B4-BE49-F238E27FC236}">
                <a16:creationId xmlns:a16="http://schemas.microsoft.com/office/drawing/2014/main" id="{219229AE-43A3-CD3E-C38A-633EF88A1D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8" name="Picture 7">
            <a:extLst>
              <a:ext uri="{FF2B5EF4-FFF2-40B4-BE49-F238E27FC236}">
                <a16:creationId xmlns:a16="http://schemas.microsoft.com/office/drawing/2014/main" id="{87C0860B-1158-F21A-AD38-B337C6C1F1B2}"/>
              </a:ext>
            </a:extLst>
          </p:cNvPr>
          <p:cNvPicPr>
            <a:picLocks noChangeAspect="1"/>
          </p:cNvPicPr>
          <p:nvPr/>
        </p:nvPicPr>
        <p:blipFill>
          <a:blip r:embed="rId3"/>
          <a:stretch>
            <a:fillRect/>
          </a:stretch>
        </p:blipFill>
        <p:spPr>
          <a:xfrm>
            <a:off x="788794" y="1092446"/>
            <a:ext cx="7506097" cy="3503744"/>
          </a:xfrm>
          <a:prstGeom prst="rect">
            <a:avLst/>
          </a:prstGeom>
        </p:spPr>
      </p:pic>
    </p:spTree>
    <p:extLst>
      <p:ext uri="{BB962C8B-B14F-4D97-AF65-F5344CB8AC3E}">
        <p14:creationId xmlns:p14="http://schemas.microsoft.com/office/powerpoint/2010/main" val="4005790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Google Shape;394;p4">
            <a:extLst>
              <a:ext uri="{FF2B5EF4-FFF2-40B4-BE49-F238E27FC236}">
                <a16:creationId xmlns:a16="http://schemas.microsoft.com/office/drawing/2014/main" id="{C9F9F3C3-5157-B3F5-40EB-DCAA29146CB8}"/>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a:lnSpc>
                <a:spcPct val="150000"/>
              </a:lnSpc>
            </a:pPr>
            <a:r>
              <a:rPr lang="en-IN" sz="2000" i="0" dirty="0">
                <a:solidFill>
                  <a:schemeClr val="bg1"/>
                </a:solidFill>
                <a:effectLst/>
                <a:latin typeface="+mj-lt"/>
              </a:rPr>
              <a:t>Identify a Compelling Narrative – Statistical Relationship</a:t>
            </a:r>
          </a:p>
        </p:txBody>
      </p:sp>
      <p:pic>
        <p:nvPicPr>
          <p:cNvPr id="4" name="Picture 3">
            <a:extLst>
              <a:ext uri="{FF2B5EF4-FFF2-40B4-BE49-F238E27FC236}">
                <a16:creationId xmlns:a16="http://schemas.microsoft.com/office/drawing/2014/main" id="{F4218E24-ACDF-F5B4-06F8-4C79AD7C488D}"/>
              </a:ext>
            </a:extLst>
          </p:cNvPr>
          <p:cNvPicPr>
            <a:picLocks noChangeAspect="1"/>
          </p:cNvPicPr>
          <p:nvPr/>
        </p:nvPicPr>
        <p:blipFill>
          <a:blip r:embed="rId3"/>
          <a:stretch>
            <a:fillRect/>
          </a:stretch>
        </p:blipFill>
        <p:spPr>
          <a:xfrm>
            <a:off x="512839" y="713478"/>
            <a:ext cx="7785704" cy="4371361"/>
          </a:xfrm>
          <a:prstGeom prst="rect">
            <a:avLst/>
          </a:prstGeom>
        </p:spPr>
      </p:pic>
      <p:sp>
        <p:nvSpPr>
          <p:cNvPr id="8" name="TextBox 7">
            <a:extLst>
              <a:ext uri="{FF2B5EF4-FFF2-40B4-BE49-F238E27FC236}">
                <a16:creationId xmlns:a16="http://schemas.microsoft.com/office/drawing/2014/main" id="{65449334-1810-21DC-8413-A45087C5516E}"/>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Tree>
    <p:extLst>
      <p:ext uri="{BB962C8B-B14F-4D97-AF65-F5344CB8AC3E}">
        <p14:creationId xmlns:p14="http://schemas.microsoft.com/office/powerpoint/2010/main" val="291960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Google Shape;394;p4">
            <a:extLst>
              <a:ext uri="{FF2B5EF4-FFF2-40B4-BE49-F238E27FC236}">
                <a16:creationId xmlns:a16="http://schemas.microsoft.com/office/drawing/2014/main" id="{C9F9F3C3-5157-B3F5-40EB-DCAA29146CB8}"/>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a:lnSpc>
                <a:spcPct val="150000"/>
              </a:lnSpc>
            </a:pPr>
            <a:r>
              <a:rPr lang="en-IN" sz="2000" i="0" dirty="0">
                <a:solidFill>
                  <a:schemeClr val="bg1"/>
                </a:solidFill>
                <a:effectLst/>
                <a:latin typeface="+mj-lt"/>
              </a:rPr>
              <a:t>Identify a Compelling Narrative – Statistical Relationship</a:t>
            </a:r>
          </a:p>
        </p:txBody>
      </p:sp>
      <p:pic>
        <p:nvPicPr>
          <p:cNvPr id="4" name="Picture 3">
            <a:extLst>
              <a:ext uri="{FF2B5EF4-FFF2-40B4-BE49-F238E27FC236}">
                <a16:creationId xmlns:a16="http://schemas.microsoft.com/office/drawing/2014/main" id="{F4218E24-ACDF-F5B4-06F8-4C79AD7C488D}"/>
              </a:ext>
            </a:extLst>
          </p:cNvPr>
          <p:cNvPicPr>
            <a:picLocks noChangeAspect="1"/>
          </p:cNvPicPr>
          <p:nvPr/>
        </p:nvPicPr>
        <p:blipFill>
          <a:blip r:embed="rId3"/>
          <a:stretch>
            <a:fillRect/>
          </a:stretch>
        </p:blipFill>
        <p:spPr>
          <a:xfrm>
            <a:off x="512839" y="713478"/>
            <a:ext cx="7785704" cy="4371361"/>
          </a:xfrm>
          <a:prstGeom prst="rect">
            <a:avLst/>
          </a:prstGeom>
        </p:spPr>
      </p:pic>
      <p:sp>
        <p:nvSpPr>
          <p:cNvPr id="8" name="TextBox 7">
            <a:extLst>
              <a:ext uri="{FF2B5EF4-FFF2-40B4-BE49-F238E27FC236}">
                <a16:creationId xmlns:a16="http://schemas.microsoft.com/office/drawing/2014/main" id="{65449334-1810-21DC-8413-A45087C5516E}"/>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Tree>
    <p:extLst>
      <p:ext uri="{BB962C8B-B14F-4D97-AF65-F5344CB8AC3E}">
        <p14:creationId xmlns:p14="http://schemas.microsoft.com/office/powerpoint/2010/main" val="2034064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Google Shape;394;p4">
            <a:extLst>
              <a:ext uri="{FF2B5EF4-FFF2-40B4-BE49-F238E27FC236}">
                <a16:creationId xmlns:a16="http://schemas.microsoft.com/office/drawing/2014/main" id="{C9F9F3C3-5157-B3F5-40EB-DCAA29146CB8}"/>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marL="12700" marR="5080" lvl="0" indent="0" algn="l" rtl="0">
              <a:lnSpc>
                <a:spcPct val="107450"/>
              </a:lnSpc>
              <a:spcBef>
                <a:spcPts val="0"/>
              </a:spcBef>
              <a:spcAft>
                <a:spcPts val="0"/>
              </a:spcAft>
              <a:buNone/>
            </a:pPr>
            <a:r>
              <a:rPr lang="en-GB" sz="2000" dirty="0">
                <a:solidFill>
                  <a:srgbClr val="FFFFFF"/>
                </a:solidFill>
                <a:latin typeface="Trebuchet MS"/>
                <a:ea typeface="Trebuchet MS"/>
                <a:cs typeface="Trebuchet MS"/>
                <a:sym typeface="Trebuchet MS"/>
              </a:rPr>
              <a:t>Types of Data and Suitable Charts</a:t>
            </a:r>
            <a:endParaRPr lang="en-GB" sz="2000" dirty="0">
              <a:solidFill>
                <a:schemeClr val="dk1"/>
              </a:solidFill>
              <a:latin typeface="Trebuchet MS"/>
              <a:ea typeface="Trebuchet MS"/>
              <a:cs typeface="Trebuchet MS"/>
              <a:sym typeface="Trebuchet MS"/>
            </a:endParaRPr>
          </a:p>
        </p:txBody>
      </p:sp>
      <p:sp>
        <p:nvSpPr>
          <p:cNvPr id="8" name="TextBox 7">
            <a:extLst>
              <a:ext uri="{FF2B5EF4-FFF2-40B4-BE49-F238E27FC236}">
                <a16:creationId xmlns:a16="http://schemas.microsoft.com/office/drawing/2014/main" id="{65449334-1810-21DC-8413-A45087C5516E}"/>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10" name="Google Shape;177;p16">
            <a:extLst>
              <a:ext uri="{FF2B5EF4-FFF2-40B4-BE49-F238E27FC236}">
                <a16:creationId xmlns:a16="http://schemas.microsoft.com/office/drawing/2014/main" id="{3FD0DCE8-A989-58AA-5A7C-2785A7A87BB0}"/>
              </a:ext>
            </a:extLst>
          </p:cNvPr>
          <p:cNvSpPr txBox="1">
            <a:spLocks/>
          </p:cNvSpPr>
          <p:nvPr/>
        </p:nvSpPr>
        <p:spPr>
          <a:xfrm>
            <a:off x="414361" y="1332282"/>
            <a:ext cx="3315810" cy="506526"/>
          </a:xfrm>
          <a:prstGeom prst="rect">
            <a:avLst/>
          </a:prstGeom>
          <a:noFill/>
          <a:ln>
            <a:noFill/>
          </a:ln>
        </p:spPr>
        <p:txBody>
          <a:bodyPr spcFirstLastPara="1" wrap="square" lIns="0" tIns="14582" rIns="0" bIns="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685">
              <a:lnSpc>
                <a:spcPct val="100000"/>
              </a:lnSpc>
            </a:pPr>
            <a:r>
              <a:rPr lang="en-IN" sz="3196" dirty="0">
                <a:solidFill>
                  <a:schemeClr val="tx1"/>
                </a:solidFill>
                <a:latin typeface="Trebuchet MS"/>
                <a:ea typeface="Trebuchet MS"/>
                <a:cs typeface="Trebuchet MS"/>
                <a:sym typeface="Trebuchet MS"/>
              </a:rPr>
              <a:t>1. Textual Data</a:t>
            </a:r>
          </a:p>
        </p:txBody>
      </p:sp>
      <p:sp>
        <p:nvSpPr>
          <p:cNvPr id="12" name="Google Shape;178;p16">
            <a:extLst>
              <a:ext uri="{FF2B5EF4-FFF2-40B4-BE49-F238E27FC236}">
                <a16:creationId xmlns:a16="http://schemas.microsoft.com/office/drawing/2014/main" id="{B6D54FE3-C200-30FF-8D16-F59E79B0DE39}"/>
              </a:ext>
            </a:extLst>
          </p:cNvPr>
          <p:cNvSpPr txBox="1"/>
          <p:nvPr/>
        </p:nvSpPr>
        <p:spPr>
          <a:xfrm>
            <a:off x="680862" y="2517138"/>
            <a:ext cx="5042605" cy="779522"/>
          </a:xfrm>
          <a:prstGeom prst="rect">
            <a:avLst/>
          </a:prstGeom>
          <a:noFill/>
          <a:ln>
            <a:noFill/>
          </a:ln>
        </p:spPr>
        <p:txBody>
          <a:bodyPr spcFirstLastPara="1" wrap="square" lIns="0" tIns="32335" rIns="0" bIns="0" anchor="t" anchorCtr="0">
            <a:spAutoFit/>
          </a:bodyPr>
          <a:lstStyle/>
          <a:p>
            <a:pPr marL="182661" marR="5074" indent="-170610">
              <a:lnSpc>
                <a:spcPct val="90100"/>
              </a:lnSpc>
              <a:buClr>
                <a:srgbClr val="FFFFFF"/>
              </a:buClr>
              <a:buSzPts val="1350"/>
              <a:buFont typeface="Arial"/>
              <a:buChar char="•"/>
            </a:pPr>
            <a:r>
              <a:rPr lang="en-IN" sz="1348" dirty="0">
                <a:solidFill>
                  <a:schemeClr val="tx1"/>
                </a:solidFill>
              </a:rPr>
              <a:t>One of the best-suited visualizations for textual data is the </a:t>
            </a:r>
            <a:r>
              <a:rPr lang="en-IN" sz="1348" dirty="0" err="1">
                <a:solidFill>
                  <a:schemeClr val="tx1"/>
                </a:solidFill>
              </a:rPr>
              <a:t>WordCloud</a:t>
            </a:r>
            <a:r>
              <a:rPr lang="en-IN" sz="1348" dirty="0">
                <a:solidFill>
                  <a:schemeClr val="tx1"/>
                </a:solidFill>
              </a:rPr>
              <a:t>. The </a:t>
            </a:r>
            <a:r>
              <a:rPr lang="en-IN" sz="1348" dirty="0" err="1">
                <a:solidFill>
                  <a:schemeClr val="tx1"/>
                </a:solidFill>
              </a:rPr>
              <a:t>wordcloud</a:t>
            </a:r>
            <a:r>
              <a:rPr lang="en-IN" sz="1348" dirty="0">
                <a:solidFill>
                  <a:schemeClr val="tx1"/>
                </a:solidFill>
              </a:rPr>
              <a:t> brings the more frequent ones to the </a:t>
            </a:r>
            <a:r>
              <a:rPr lang="en-IN" sz="1348" dirty="0" err="1">
                <a:solidFill>
                  <a:schemeClr val="tx1"/>
                </a:solidFill>
              </a:rPr>
              <a:t>center</a:t>
            </a:r>
            <a:r>
              <a:rPr lang="en-IN" sz="1348" dirty="0">
                <a:solidFill>
                  <a:schemeClr val="tx1"/>
                </a:solidFill>
              </a:rPr>
              <a:t> and enlarges them, giving us a clear picture of what  the general idea of the text depicts.</a:t>
            </a:r>
            <a:endParaRPr sz="1348" dirty="0">
              <a:solidFill>
                <a:schemeClr val="tx1"/>
              </a:solidFill>
            </a:endParaRPr>
          </a:p>
        </p:txBody>
      </p:sp>
      <p:pic>
        <p:nvPicPr>
          <p:cNvPr id="18" name="Picture 17">
            <a:extLst>
              <a:ext uri="{FF2B5EF4-FFF2-40B4-BE49-F238E27FC236}">
                <a16:creationId xmlns:a16="http://schemas.microsoft.com/office/drawing/2014/main" id="{1362F39A-068B-B279-5C75-6AF41CCAD5C5}"/>
              </a:ext>
            </a:extLst>
          </p:cNvPr>
          <p:cNvPicPr>
            <a:picLocks noChangeAspect="1"/>
          </p:cNvPicPr>
          <p:nvPr/>
        </p:nvPicPr>
        <p:blipFill>
          <a:blip r:embed="rId3"/>
          <a:stretch>
            <a:fillRect/>
          </a:stretch>
        </p:blipFill>
        <p:spPr>
          <a:xfrm>
            <a:off x="5610724" y="1326515"/>
            <a:ext cx="3533276" cy="2829408"/>
          </a:xfrm>
          <a:prstGeom prst="rect">
            <a:avLst/>
          </a:prstGeom>
        </p:spPr>
      </p:pic>
    </p:spTree>
    <p:extLst>
      <p:ext uri="{BB962C8B-B14F-4D97-AF65-F5344CB8AC3E}">
        <p14:creationId xmlns:p14="http://schemas.microsoft.com/office/powerpoint/2010/main" val="489006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a:extLst>
              <a:ext uri="{FF2B5EF4-FFF2-40B4-BE49-F238E27FC236}">
                <a16:creationId xmlns:a16="http://schemas.microsoft.com/office/drawing/2014/main" id="{65449334-1810-21DC-8413-A45087C5516E}"/>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pic>
        <p:nvPicPr>
          <p:cNvPr id="20" name="Picture 19">
            <a:extLst>
              <a:ext uri="{FF2B5EF4-FFF2-40B4-BE49-F238E27FC236}">
                <a16:creationId xmlns:a16="http://schemas.microsoft.com/office/drawing/2014/main" id="{036477AD-FF2D-7DAB-9ED3-422FE1A4AEB3}"/>
              </a:ext>
            </a:extLst>
          </p:cNvPr>
          <p:cNvPicPr>
            <a:picLocks noChangeAspect="1"/>
          </p:cNvPicPr>
          <p:nvPr/>
        </p:nvPicPr>
        <p:blipFill>
          <a:blip r:embed="rId3"/>
          <a:stretch>
            <a:fillRect/>
          </a:stretch>
        </p:blipFill>
        <p:spPr>
          <a:xfrm>
            <a:off x="1272627" y="957943"/>
            <a:ext cx="7041209" cy="3726129"/>
          </a:xfrm>
          <a:prstGeom prst="rect">
            <a:avLst/>
          </a:prstGeom>
        </p:spPr>
      </p:pic>
      <p:sp>
        <p:nvSpPr>
          <p:cNvPr id="23" name="Google Shape;394;p4">
            <a:extLst>
              <a:ext uri="{FF2B5EF4-FFF2-40B4-BE49-F238E27FC236}">
                <a16:creationId xmlns:a16="http://schemas.microsoft.com/office/drawing/2014/main" id="{6A73F8CF-EC25-17D2-6B00-A584E8F94A9B}"/>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marL="12700" marR="5080" lvl="0" indent="0" algn="l" rtl="0">
              <a:lnSpc>
                <a:spcPct val="107450"/>
              </a:lnSpc>
              <a:spcBef>
                <a:spcPts val="0"/>
              </a:spcBef>
              <a:spcAft>
                <a:spcPts val="0"/>
              </a:spcAft>
              <a:buNone/>
            </a:pPr>
            <a:r>
              <a:rPr lang="en-GB" sz="2000" dirty="0">
                <a:solidFill>
                  <a:srgbClr val="FFFFFF"/>
                </a:solidFill>
                <a:latin typeface="Trebuchet MS"/>
                <a:ea typeface="Trebuchet MS"/>
                <a:cs typeface="Trebuchet MS"/>
                <a:sym typeface="Trebuchet MS"/>
              </a:rPr>
              <a:t>Types of Data and Suitable Charts</a:t>
            </a:r>
            <a:endParaRPr lang="en-GB" sz="2000" dirty="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3210801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a:extLst>
              <a:ext uri="{FF2B5EF4-FFF2-40B4-BE49-F238E27FC236}">
                <a16:creationId xmlns:a16="http://schemas.microsoft.com/office/drawing/2014/main" id="{65449334-1810-21DC-8413-A45087C5516E}"/>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23" name="Google Shape;394;p4">
            <a:extLst>
              <a:ext uri="{FF2B5EF4-FFF2-40B4-BE49-F238E27FC236}">
                <a16:creationId xmlns:a16="http://schemas.microsoft.com/office/drawing/2014/main" id="{6A73F8CF-EC25-17D2-6B00-A584E8F94A9B}"/>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marL="12700" marR="5080" lvl="0" indent="0" algn="l" rtl="0">
              <a:lnSpc>
                <a:spcPct val="107450"/>
              </a:lnSpc>
              <a:spcBef>
                <a:spcPts val="0"/>
              </a:spcBef>
              <a:spcAft>
                <a:spcPts val="0"/>
              </a:spcAft>
              <a:buNone/>
            </a:pPr>
            <a:r>
              <a:rPr lang="en-GB" sz="2000" dirty="0">
                <a:solidFill>
                  <a:srgbClr val="FFFFFF"/>
                </a:solidFill>
                <a:latin typeface="Trebuchet MS"/>
                <a:ea typeface="Trebuchet MS"/>
                <a:cs typeface="Trebuchet MS"/>
                <a:sym typeface="Trebuchet MS"/>
              </a:rPr>
              <a:t>Types of Data and Suitable Charts</a:t>
            </a:r>
            <a:endParaRPr lang="en-GB" sz="2000" dirty="0">
              <a:solidFill>
                <a:schemeClr val="dk1"/>
              </a:solidFill>
              <a:latin typeface="Trebuchet MS"/>
              <a:ea typeface="Trebuchet MS"/>
              <a:cs typeface="Trebuchet MS"/>
              <a:sym typeface="Trebuchet MS"/>
            </a:endParaRPr>
          </a:p>
        </p:txBody>
      </p:sp>
      <p:pic>
        <p:nvPicPr>
          <p:cNvPr id="25" name="Picture 24">
            <a:extLst>
              <a:ext uri="{FF2B5EF4-FFF2-40B4-BE49-F238E27FC236}">
                <a16:creationId xmlns:a16="http://schemas.microsoft.com/office/drawing/2014/main" id="{2D6AFD92-8F30-DCAA-89D6-F59C1E4135BB}"/>
              </a:ext>
            </a:extLst>
          </p:cNvPr>
          <p:cNvPicPr>
            <a:picLocks noChangeAspect="1"/>
          </p:cNvPicPr>
          <p:nvPr/>
        </p:nvPicPr>
        <p:blipFill>
          <a:blip r:embed="rId3"/>
          <a:stretch>
            <a:fillRect/>
          </a:stretch>
        </p:blipFill>
        <p:spPr>
          <a:xfrm>
            <a:off x="571607" y="924078"/>
            <a:ext cx="8304208" cy="3493104"/>
          </a:xfrm>
          <a:prstGeom prst="rect">
            <a:avLst/>
          </a:prstGeom>
        </p:spPr>
      </p:pic>
    </p:spTree>
    <p:extLst>
      <p:ext uri="{BB962C8B-B14F-4D97-AF65-F5344CB8AC3E}">
        <p14:creationId xmlns:p14="http://schemas.microsoft.com/office/powerpoint/2010/main" val="3605732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7410" name="Picture 2" descr="Time Series Forecasting With Prophet And Spark - Databricks">
            <a:extLst>
              <a:ext uri="{FF2B5EF4-FFF2-40B4-BE49-F238E27FC236}">
                <a16:creationId xmlns:a16="http://schemas.microsoft.com/office/drawing/2014/main" id="{A5299398-03DE-9182-06EC-6DCBE2AB73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21" y="660701"/>
            <a:ext cx="7237488" cy="43424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AA81016-B71F-18E4-FFC8-91A666E3CF77}"/>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9" name="Google Shape;394;p4">
            <a:extLst>
              <a:ext uri="{FF2B5EF4-FFF2-40B4-BE49-F238E27FC236}">
                <a16:creationId xmlns:a16="http://schemas.microsoft.com/office/drawing/2014/main" id="{5074E2F5-1FD0-5CE1-D707-8C2F207A12C9}"/>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marL="12700" marR="5080" lvl="0" indent="0" algn="l" rtl="0">
              <a:lnSpc>
                <a:spcPct val="107450"/>
              </a:lnSpc>
              <a:spcBef>
                <a:spcPts val="0"/>
              </a:spcBef>
              <a:spcAft>
                <a:spcPts val="0"/>
              </a:spcAft>
              <a:buNone/>
            </a:pPr>
            <a:r>
              <a:rPr lang="en-GB" sz="2000" dirty="0">
                <a:solidFill>
                  <a:srgbClr val="FFFFFF"/>
                </a:solidFill>
                <a:latin typeface="Trebuchet MS"/>
                <a:ea typeface="Trebuchet MS"/>
                <a:cs typeface="Trebuchet MS"/>
                <a:sym typeface="Trebuchet MS"/>
              </a:rPr>
              <a:t>Types of Data and Suitable Charts</a:t>
            </a:r>
            <a:endParaRPr lang="en-GB" sz="2000" dirty="0">
              <a:solidFill>
                <a:schemeClr val="dk1"/>
              </a:solidFill>
              <a:latin typeface="Trebuchet MS"/>
              <a:ea typeface="Trebuchet MS"/>
              <a:cs typeface="Trebuchet MS"/>
              <a:sym typeface="Trebuchet MS"/>
            </a:endParaRPr>
          </a:p>
        </p:txBody>
      </p:sp>
    </p:spTree>
    <p:extLst>
      <p:ext uri="{BB962C8B-B14F-4D97-AF65-F5344CB8AC3E}">
        <p14:creationId xmlns:p14="http://schemas.microsoft.com/office/powerpoint/2010/main" val="2330896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5" name="TextBox 4">
            <a:extLst>
              <a:ext uri="{FF2B5EF4-FFF2-40B4-BE49-F238E27FC236}">
                <a16:creationId xmlns:a16="http://schemas.microsoft.com/office/drawing/2014/main" id="{D4E549BF-5839-47E7-1DD7-60F7D97441C2}"/>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Google Shape;394;p4">
            <a:extLst>
              <a:ext uri="{FF2B5EF4-FFF2-40B4-BE49-F238E27FC236}">
                <a16:creationId xmlns:a16="http://schemas.microsoft.com/office/drawing/2014/main" id="{C9F9F3C3-5157-B3F5-40EB-DCAA29146CB8}"/>
              </a:ext>
            </a:extLst>
          </p:cNvPr>
          <p:cNvSpPr txBox="1">
            <a:spLocks noGrp="1"/>
          </p:cNvSpPr>
          <p:nvPr>
            <p:ph type="title"/>
          </p:nvPr>
        </p:nvSpPr>
        <p:spPr>
          <a:xfrm>
            <a:off x="119970" y="160338"/>
            <a:ext cx="6830558" cy="382587"/>
          </a:xfrm>
          <a:prstGeom prst="rect">
            <a:avLst/>
          </a:prstGeom>
          <a:noFill/>
          <a:ln>
            <a:noFill/>
          </a:ln>
        </p:spPr>
        <p:txBody>
          <a:bodyPr spcFirstLastPara="1" wrap="square" lIns="91425" tIns="45700" rIns="91425" bIns="45700" anchor="ctr" anchorCtr="0">
            <a:noAutofit/>
          </a:bodyPr>
          <a:lstStyle/>
          <a:p>
            <a:pPr marL="76200" marR="0" lvl="0" indent="0" algn="l" rtl="0">
              <a:lnSpc>
                <a:spcPct val="100000"/>
              </a:lnSpc>
              <a:spcBef>
                <a:spcPts val="0"/>
              </a:spcBef>
              <a:spcAft>
                <a:spcPts val="0"/>
              </a:spcAft>
              <a:buNone/>
            </a:pPr>
            <a:r>
              <a:rPr lang="en-GB" sz="2000" dirty="0">
                <a:solidFill>
                  <a:schemeClr val="bg1"/>
                </a:solidFill>
                <a:latin typeface="Arial"/>
                <a:ea typeface="Arial"/>
                <a:cs typeface="Arial"/>
                <a:sym typeface="Arial"/>
              </a:rPr>
              <a:t>Storytelling during Predictive Model building</a:t>
            </a:r>
            <a:r>
              <a:rPr lang="en-GB" sz="2000" dirty="0">
                <a:solidFill>
                  <a:schemeClr val="bg1"/>
                </a:solidFill>
              </a:rPr>
              <a:t> </a:t>
            </a:r>
          </a:p>
        </p:txBody>
      </p:sp>
      <p:sp>
        <p:nvSpPr>
          <p:cNvPr id="2" name="Google Shape;223;p21">
            <a:extLst>
              <a:ext uri="{FF2B5EF4-FFF2-40B4-BE49-F238E27FC236}">
                <a16:creationId xmlns:a16="http://schemas.microsoft.com/office/drawing/2014/main" id="{077022EA-5B41-70D9-A7A0-335668593896}"/>
              </a:ext>
            </a:extLst>
          </p:cNvPr>
          <p:cNvSpPr/>
          <p:nvPr/>
        </p:nvSpPr>
        <p:spPr>
          <a:xfrm>
            <a:off x="1354484" y="1016000"/>
            <a:ext cx="6734812" cy="341438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1282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5" name="TextBox 4">
            <a:extLst>
              <a:ext uri="{FF2B5EF4-FFF2-40B4-BE49-F238E27FC236}">
                <a16:creationId xmlns:a16="http://schemas.microsoft.com/office/drawing/2014/main" id="{D4E549BF-5839-47E7-1DD7-60F7D97441C2}"/>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6" name="Slide Number Placeholder 5">
            <a:extLst>
              <a:ext uri="{FF2B5EF4-FFF2-40B4-BE49-F238E27FC236}">
                <a16:creationId xmlns:a16="http://schemas.microsoft.com/office/drawing/2014/main" id="{EB5857D6-FC99-E75E-5854-EA8CC16D1D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7" name="AutoShape 2" descr="A scatter plot of height in cm and weight in kg for 1,477... | Download  Scientific Diagram">
            <a:extLst>
              <a:ext uri="{FF2B5EF4-FFF2-40B4-BE49-F238E27FC236}">
                <a16:creationId xmlns:a16="http://schemas.microsoft.com/office/drawing/2014/main" id="{DD70FC07-55E6-D36C-B818-B30A275F657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a:extLst>
              <a:ext uri="{FF2B5EF4-FFF2-40B4-BE49-F238E27FC236}">
                <a16:creationId xmlns:a16="http://schemas.microsoft.com/office/drawing/2014/main" id="{920BAE4A-CFCD-33F7-D2C2-AB2179675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926" y="833059"/>
            <a:ext cx="6299426" cy="395775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A54B547A-EB87-1EFC-BAE2-B04198AEBD1B}"/>
              </a:ext>
            </a:extLst>
          </p:cNvPr>
          <p:cNvSpPr>
            <a:spLocks noGrp="1"/>
          </p:cNvSpPr>
          <p:nvPr>
            <p:ph type="title"/>
          </p:nvPr>
        </p:nvSpPr>
        <p:spPr/>
        <p:txBody>
          <a:bodyPr/>
          <a:lstStyle/>
          <a:p>
            <a:r>
              <a:rPr lang="en-IN" dirty="0"/>
              <a:t>Demo</a:t>
            </a:r>
          </a:p>
        </p:txBody>
      </p:sp>
      <p:sp>
        <p:nvSpPr>
          <p:cNvPr id="9" name="TextBox 8">
            <a:extLst>
              <a:ext uri="{FF2B5EF4-FFF2-40B4-BE49-F238E27FC236}">
                <a16:creationId xmlns:a16="http://schemas.microsoft.com/office/drawing/2014/main" id="{E7693CA0-008F-FD59-F8F0-BB1D35025084}"/>
              </a:ext>
            </a:extLst>
          </p:cNvPr>
          <p:cNvSpPr txBox="1"/>
          <p:nvPr/>
        </p:nvSpPr>
        <p:spPr>
          <a:xfrm>
            <a:off x="4286553" y="3662438"/>
            <a:ext cx="3497944" cy="646331"/>
          </a:xfrm>
          <a:prstGeom prst="rect">
            <a:avLst/>
          </a:prstGeom>
          <a:noFill/>
        </p:spPr>
        <p:txBody>
          <a:bodyPr wrap="square" rtlCol="0">
            <a:spAutoFit/>
          </a:bodyPr>
          <a:lstStyle/>
          <a:p>
            <a:r>
              <a:rPr lang="en-IN" sz="3600" b="1" dirty="0">
                <a:solidFill>
                  <a:srgbClr val="FF0000"/>
                </a:solidFill>
              </a:rPr>
              <a:t>Netflix Dataset</a:t>
            </a:r>
          </a:p>
        </p:txBody>
      </p:sp>
    </p:spTree>
    <p:extLst>
      <p:ext uri="{BB962C8B-B14F-4D97-AF65-F5344CB8AC3E}">
        <p14:creationId xmlns:p14="http://schemas.microsoft.com/office/powerpoint/2010/main" val="1856431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36"/>
          <p:cNvSpPr txBox="1"/>
          <p:nvPr/>
        </p:nvSpPr>
        <p:spPr>
          <a:xfrm>
            <a:off x="588903" y="1494591"/>
            <a:ext cx="6895272" cy="2610048"/>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4000"/>
              <a:buFont typeface="Proxima Nova"/>
              <a:buNone/>
            </a:pPr>
            <a:r>
              <a:rPr lang="en-US" sz="4000">
                <a:solidFill>
                  <a:schemeClr val="dk1"/>
                </a:solidFill>
                <a:latin typeface="Proxima Nova"/>
                <a:ea typeface="Proxima Nova"/>
                <a:cs typeface="Proxima Nova"/>
                <a:sym typeface="Proxima Nova"/>
              </a:rPr>
              <a:t>Thank You!</a:t>
            </a:r>
            <a:endParaRPr/>
          </a:p>
          <a:p>
            <a:pPr marL="0" marR="0" lvl="0" indent="0" algn="l" rtl="0">
              <a:lnSpc>
                <a:spcPct val="90000"/>
              </a:lnSpc>
              <a:spcBef>
                <a:spcPts val="0"/>
              </a:spcBef>
              <a:spcAft>
                <a:spcPts val="0"/>
              </a:spcAft>
              <a:buClr>
                <a:schemeClr val="dk1"/>
              </a:buClr>
              <a:buSzPts val="3600"/>
              <a:buFont typeface="Arial"/>
              <a:buNone/>
            </a:pPr>
            <a:endParaRPr sz="3600">
              <a:solidFill>
                <a:schemeClr val="dk1"/>
              </a:solidFill>
              <a:latin typeface="Proxima Nova"/>
              <a:ea typeface="Proxima Nova"/>
              <a:cs typeface="Proxima Nova"/>
              <a:sym typeface="Proxima Nova"/>
            </a:endParaRPr>
          </a:p>
          <a:p>
            <a:pPr marL="0" marR="0" lvl="0" indent="0" algn="l" rtl="0">
              <a:lnSpc>
                <a:spcPct val="90000"/>
              </a:lnSpc>
              <a:spcBef>
                <a:spcPts val="0"/>
              </a:spcBef>
              <a:spcAft>
                <a:spcPts val="0"/>
              </a:spcAft>
              <a:buClr>
                <a:schemeClr val="dk1"/>
              </a:buClr>
              <a:buSzPts val="900"/>
              <a:buFont typeface="Arial"/>
              <a:buNone/>
            </a:pPr>
            <a:endParaRPr sz="900">
              <a:solidFill>
                <a:schemeClr val="dk1"/>
              </a:solidFill>
              <a:latin typeface="Proxima Nova"/>
              <a:ea typeface="Proxima Nova"/>
              <a:cs typeface="Proxima Nova"/>
              <a:sym typeface="Proxima Nova"/>
            </a:endParaRPr>
          </a:p>
        </p:txBody>
      </p:sp>
      <p:pic>
        <p:nvPicPr>
          <p:cNvPr id="692" name="Google Shape;692;p36"/>
          <p:cNvPicPr preferRelativeResize="0"/>
          <p:nvPr/>
        </p:nvPicPr>
        <p:blipFill rotWithShape="1">
          <a:blip r:embed="rId3">
            <a:alphaModFix/>
          </a:blip>
          <a:srcRect/>
          <a:stretch/>
        </p:blipFill>
        <p:spPr>
          <a:xfrm>
            <a:off x="7582370" y="0"/>
            <a:ext cx="1356542" cy="1577482"/>
          </a:xfrm>
          <a:prstGeom prst="rect">
            <a:avLst/>
          </a:prstGeom>
          <a:noFill/>
          <a:ln>
            <a:noFill/>
          </a:ln>
        </p:spPr>
      </p:pic>
      <p:sp>
        <p:nvSpPr>
          <p:cNvPr id="693" name="Google Shape;693;p36"/>
          <p:cNvSpPr txBox="1"/>
          <p:nvPr/>
        </p:nvSpPr>
        <p:spPr>
          <a:xfrm>
            <a:off x="1157110" y="716037"/>
            <a:ext cx="2603231" cy="131112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endParaRPr sz="1400">
              <a:solidFill>
                <a:schemeClr val="lt1"/>
              </a:solidFill>
              <a:latin typeface="Proxima Nova"/>
              <a:ea typeface="Proxima Nova"/>
              <a:cs typeface="Proxima Nova"/>
              <a:sym typeface="Proxima Nova"/>
            </a:endParaRPr>
          </a:p>
          <a:p>
            <a:pPr marL="0" marR="0" lvl="0" indent="0" algn="l" rtl="0">
              <a:lnSpc>
                <a:spcPct val="90000"/>
              </a:lnSpc>
              <a:spcBef>
                <a:spcPts val="1000"/>
              </a:spcBef>
              <a:spcAft>
                <a:spcPts val="0"/>
              </a:spcAft>
              <a:buClr>
                <a:schemeClr val="dk1"/>
              </a:buClr>
              <a:buSzPts val="1400"/>
              <a:buFont typeface="Arial"/>
              <a:buNone/>
            </a:pPr>
            <a:r>
              <a:rPr lang="en-US" sz="1400" i="1">
                <a:solidFill>
                  <a:schemeClr val="dk1"/>
                </a:solidFill>
                <a:latin typeface="Proxima Nova"/>
                <a:ea typeface="Proxima Nova"/>
                <a:cs typeface="Proxima Nova"/>
                <a:sym typeface="Proxima Nova"/>
              </a:rPr>
              <a:t>    #LifeKoKaroLift</a:t>
            </a:r>
            <a:endParaRPr/>
          </a:p>
        </p:txBody>
      </p:sp>
      <p:sp>
        <p:nvSpPr>
          <p:cNvPr id="2" name="TextBox 1">
            <a:extLst>
              <a:ext uri="{FF2B5EF4-FFF2-40B4-BE49-F238E27FC236}">
                <a16:creationId xmlns:a16="http://schemas.microsoft.com/office/drawing/2014/main" id="{0F72FD69-AE37-F799-48BC-6C6DCD01C9C7}"/>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3" name="Slide Number Placeholder 2">
            <a:extLst>
              <a:ext uri="{FF2B5EF4-FFF2-40B4-BE49-F238E27FC236}">
                <a16:creationId xmlns:a16="http://schemas.microsoft.com/office/drawing/2014/main" id="{341FDD7C-BF22-E37A-2E34-C2365D3F2D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a:p>
        </p:txBody>
      </p:sp>
    </p:spTree>
    <p:extLst>
      <p:ext uri="{BB962C8B-B14F-4D97-AF65-F5344CB8AC3E}">
        <p14:creationId xmlns:p14="http://schemas.microsoft.com/office/powerpoint/2010/main" val="20507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10" name="Google Shape;394;p4">
            <a:extLst>
              <a:ext uri="{FF2B5EF4-FFF2-40B4-BE49-F238E27FC236}">
                <a16:creationId xmlns:a16="http://schemas.microsoft.com/office/drawing/2014/main" id="{4529B72D-0048-746F-37E5-081F631EFB82}"/>
              </a:ext>
            </a:extLst>
          </p:cNvPr>
          <p:cNvSpPr txBox="1">
            <a:spLocks noGrp="1"/>
          </p:cNvSpPr>
          <p:nvPr>
            <p:ph type="title"/>
          </p:nvPr>
        </p:nvSpPr>
        <p:spPr>
          <a:xfrm>
            <a:off x="218851" y="112289"/>
            <a:ext cx="5169721" cy="3825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US" dirty="0">
                <a:solidFill>
                  <a:srgbClr val="F5333F"/>
                </a:solidFill>
              </a:rPr>
              <a:t>Global Plastic Waste Data</a:t>
            </a:r>
            <a:endParaRPr dirty="0">
              <a:solidFill>
                <a:srgbClr val="F5333F"/>
              </a:solidFill>
            </a:endParaRPr>
          </a:p>
        </p:txBody>
      </p:sp>
      <p:sp>
        <p:nvSpPr>
          <p:cNvPr id="11" name="Slide Number Placeholder 10">
            <a:extLst>
              <a:ext uri="{FF2B5EF4-FFF2-40B4-BE49-F238E27FC236}">
                <a16:creationId xmlns:a16="http://schemas.microsoft.com/office/drawing/2014/main" id="{FB741587-307E-D1B9-BDA5-7A6C52250FF0}"/>
              </a:ext>
            </a:extLst>
          </p:cNvPr>
          <p:cNvSpPr>
            <a:spLocks noGrp="1"/>
          </p:cNvSpPr>
          <p:nvPr>
            <p:ph type="sldNum" idx="12"/>
          </p:nvPr>
        </p:nvSpPr>
        <p:spPr>
          <a:xfrm>
            <a:off x="6848770" y="4738234"/>
            <a:ext cx="2057400" cy="273844"/>
          </a:xfrm>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8" name="Picture 7">
            <a:extLst>
              <a:ext uri="{FF2B5EF4-FFF2-40B4-BE49-F238E27FC236}">
                <a16:creationId xmlns:a16="http://schemas.microsoft.com/office/drawing/2014/main" id="{BC8C0F98-AA03-259D-A082-F57DBA4D9DA1}"/>
              </a:ext>
            </a:extLst>
          </p:cNvPr>
          <p:cNvPicPr>
            <a:picLocks noChangeAspect="1"/>
          </p:cNvPicPr>
          <p:nvPr/>
        </p:nvPicPr>
        <p:blipFill>
          <a:blip r:embed="rId3"/>
          <a:stretch>
            <a:fillRect/>
          </a:stretch>
        </p:blipFill>
        <p:spPr>
          <a:xfrm>
            <a:off x="947482" y="3093027"/>
            <a:ext cx="1132246" cy="1427781"/>
          </a:xfrm>
          <a:prstGeom prst="rect">
            <a:avLst/>
          </a:prstGeom>
        </p:spPr>
      </p:pic>
      <p:pic>
        <p:nvPicPr>
          <p:cNvPr id="13" name="Picture 12">
            <a:extLst>
              <a:ext uri="{FF2B5EF4-FFF2-40B4-BE49-F238E27FC236}">
                <a16:creationId xmlns:a16="http://schemas.microsoft.com/office/drawing/2014/main" id="{4719A0C5-2C13-3E58-C6EA-31B0D003E956}"/>
              </a:ext>
            </a:extLst>
          </p:cNvPr>
          <p:cNvPicPr>
            <a:picLocks noChangeAspect="1"/>
          </p:cNvPicPr>
          <p:nvPr/>
        </p:nvPicPr>
        <p:blipFill>
          <a:blip r:embed="rId4"/>
          <a:stretch>
            <a:fillRect/>
          </a:stretch>
        </p:blipFill>
        <p:spPr>
          <a:xfrm>
            <a:off x="634219" y="760764"/>
            <a:ext cx="1134071" cy="1778112"/>
          </a:xfrm>
          <a:prstGeom prst="rect">
            <a:avLst/>
          </a:prstGeom>
        </p:spPr>
      </p:pic>
      <p:pic>
        <p:nvPicPr>
          <p:cNvPr id="15" name="Picture 14">
            <a:extLst>
              <a:ext uri="{FF2B5EF4-FFF2-40B4-BE49-F238E27FC236}">
                <a16:creationId xmlns:a16="http://schemas.microsoft.com/office/drawing/2014/main" id="{9FB22307-1B30-9830-6022-37A4BF09B52C}"/>
              </a:ext>
            </a:extLst>
          </p:cNvPr>
          <p:cNvPicPr>
            <a:picLocks noChangeAspect="1"/>
          </p:cNvPicPr>
          <p:nvPr/>
        </p:nvPicPr>
        <p:blipFill>
          <a:blip r:embed="rId5"/>
          <a:stretch>
            <a:fillRect/>
          </a:stretch>
        </p:blipFill>
        <p:spPr>
          <a:xfrm>
            <a:off x="1797173" y="917718"/>
            <a:ext cx="1404756" cy="513366"/>
          </a:xfrm>
          <a:prstGeom prst="rect">
            <a:avLst/>
          </a:prstGeom>
        </p:spPr>
      </p:pic>
      <p:pic>
        <p:nvPicPr>
          <p:cNvPr id="18" name="Picture 17">
            <a:extLst>
              <a:ext uri="{FF2B5EF4-FFF2-40B4-BE49-F238E27FC236}">
                <a16:creationId xmlns:a16="http://schemas.microsoft.com/office/drawing/2014/main" id="{805C69C9-05A3-2D46-D9D7-CB29D2647B3F}"/>
              </a:ext>
            </a:extLst>
          </p:cNvPr>
          <p:cNvPicPr>
            <a:picLocks noChangeAspect="1"/>
          </p:cNvPicPr>
          <p:nvPr/>
        </p:nvPicPr>
        <p:blipFill rotWithShape="1">
          <a:blip r:embed="rId6"/>
          <a:srcRect t="48799"/>
          <a:stretch/>
        </p:blipFill>
        <p:spPr>
          <a:xfrm>
            <a:off x="3304549" y="3106057"/>
            <a:ext cx="1077533" cy="1400120"/>
          </a:xfrm>
          <a:prstGeom prst="rect">
            <a:avLst/>
          </a:prstGeom>
        </p:spPr>
      </p:pic>
      <p:pic>
        <p:nvPicPr>
          <p:cNvPr id="20" name="Picture 19">
            <a:extLst>
              <a:ext uri="{FF2B5EF4-FFF2-40B4-BE49-F238E27FC236}">
                <a16:creationId xmlns:a16="http://schemas.microsoft.com/office/drawing/2014/main" id="{8B0C9550-A6E1-6C4F-CC40-D96EB4E31692}"/>
              </a:ext>
            </a:extLst>
          </p:cNvPr>
          <p:cNvPicPr>
            <a:picLocks noChangeAspect="1"/>
          </p:cNvPicPr>
          <p:nvPr/>
        </p:nvPicPr>
        <p:blipFill rotWithShape="1">
          <a:blip r:embed="rId4"/>
          <a:srcRect l="53841" t="51385" r="22749"/>
          <a:stretch/>
        </p:blipFill>
        <p:spPr>
          <a:xfrm rot="10800000">
            <a:off x="3583964" y="1746550"/>
            <a:ext cx="265491" cy="864425"/>
          </a:xfrm>
          <a:prstGeom prst="rect">
            <a:avLst/>
          </a:prstGeom>
        </p:spPr>
      </p:pic>
      <p:pic>
        <p:nvPicPr>
          <p:cNvPr id="21" name="Picture 20">
            <a:extLst>
              <a:ext uri="{FF2B5EF4-FFF2-40B4-BE49-F238E27FC236}">
                <a16:creationId xmlns:a16="http://schemas.microsoft.com/office/drawing/2014/main" id="{2EC0D553-F1AA-8105-B98A-5D7E02465DBE}"/>
              </a:ext>
            </a:extLst>
          </p:cNvPr>
          <p:cNvPicPr>
            <a:picLocks noChangeAspect="1"/>
          </p:cNvPicPr>
          <p:nvPr/>
        </p:nvPicPr>
        <p:blipFill rotWithShape="1">
          <a:blip r:embed="rId4"/>
          <a:srcRect l="53841" t="51385" r="22749"/>
          <a:stretch/>
        </p:blipFill>
        <p:spPr>
          <a:xfrm>
            <a:off x="4004879" y="1761066"/>
            <a:ext cx="265491" cy="864425"/>
          </a:xfrm>
          <a:prstGeom prst="rect">
            <a:avLst/>
          </a:prstGeom>
        </p:spPr>
      </p:pic>
      <p:grpSp>
        <p:nvGrpSpPr>
          <p:cNvPr id="25" name="Group 24">
            <a:extLst>
              <a:ext uri="{FF2B5EF4-FFF2-40B4-BE49-F238E27FC236}">
                <a16:creationId xmlns:a16="http://schemas.microsoft.com/office/drawing/2014/main" id="{462733D8-B927-6666-49AC-CB95EA1EDFAB}"/>
              </a:ext>
            </a:extLst>
          </p:cNvPr>
          <p:cNvGrpSpPr/>
          <p:nvPr/>
        </p:nvGrpSpPr>
        <p:grpSpPr>
          <a:xfrm>
            <a:off x="3493236" y="682172"/>
            <a:ext cx="751057" cy="945811"/>
            <a:chOff x="3441082" y="740230"/>
            <a:chExt cx="1229138" cy="1103084"/>
          </a:xfrm>
        </p:grpSpPr>
        <p:pic>
          <p:nvPicPr>
            <p:cNvPr id="19" name="Picture 18">
              <a:extLst>
                <a:ext uri="{FF2B5EF4-FFF2-40B4-BE49-F238E27FC236}">
                  <a16:creationId xmlns:a16="http://schemas.microsoft.com/office/drawing/2014/main" id="{49A658F0-E2BC-3D4A-854D-5BE72F941A4E}"/>
                </a:ext>
              </a:extLst>
            </p:cNvPr>
            <p:cNvPicPr>
              <a:picLocks noChangeAspect="1"/>
            </p:cNvPicPr>
            <p:nvPr/>
          </p:nvPicPr>
          <p:blipFill rotWithShape="1">
            <a:blip r:embed="rId6"/>
            <a:srcRect b="74405"/>
            <a:stretch/>
          </p:blipFill>
          <p:spPr>
            <a:xfrm>
              <a:off x="3441082" y="805437"/>
              <a:ext cx="1066828" cy="1037877"/>
            </a:xfrm>
            <a:prstGeom prst="rect">
              <a:avLst/>
            </a:prstGeom>
          </p:spPr>
        </p:pic>
        <p:pic>
          <p:nvPicPr>
            <p:cNvPr id="24" name="Picture 23">
              <a:extLst>
                <a:ext uri="{FF2B5EF4-FFF2-40B4-BE49-F238E27FC236}">
                  <a16:creationId xmlns:a16="http://schemas.microsoft.com/office/drawing/2014/main" id="{95E76226-2548-77D3-699F-F53014A642F3}"/>
                </a:ext>
              </a:extLst>
            </p:cNvPr>
            <p:cNvPicPr>
              <a:picLocks noChangeAspect="1"/>
            </p:cNvPicPr>
            <p:nvPr/>
          </p:nvPicPr>
          <p:blipFill>
            <a:blip r:embed="rId7"/>
            <a:stretch>
              <a:fillRect/>
            </a:stretch>
          </p:blipFill>
          <p:spPr>
            <a:xfrm>
              <a:off x="4133833" y="740230"/>
              <a:ext cx="536387" cy="661025"/>
            </a:xfrm>
            <a:prstGeom prst="rect">
              <a:avLst/>
            </a:prstGeom>
          </p:spPr>
        </p:pic>
      </p:grpSp>
      <p:pic>
        <p:nvPicPr>
          <p:cNvPr id="27" name="Picture 26">
            <a:extLst>
              <a:ext uri="{FF2B5EF4-FFF2-40B4-BE49-F238E27FC236}">
                <a16:creationId xmlns:a16="http://schemas.microsoft.com/office/drawing/2014/main" id="{2FC0F084-6D0E-9D73-FDAB-4EF7A1F1988F}"/>
              </a:ext>
            </a:extLst>
          </p:cNvPr>
          <p:cNvPicPr>
            <a:picLocks noChangeAspect="1"/>
          </p:cNvPicPr>
          <p:nvPr/>
        </p:nvPicPr>
        <p:blipFill>
          <a:blip r:embed="rId8"/>
          <a:stretch>
            <a:fillRect/>
          </a:stretch>
        </p:blipFill>
        <p:spPr>
          <a:xfrm>
            <a:off x="4066238" y="1009343"/>
            <a:ext cx="1330083" cy="331354"/>
          </a:xfrm>
          <a:prstGeom prst="rect">
            <a:avLst/>
          </a:prstGeom>
        </p:spPr>
      </p:pic>
      <p:grpSp>
        <p:nvGrpSpPr>
          <p:cNvPr id="28" name="Group 27">
            <a:extLst>
              <a:ext uri="{FF2B5EF4-FFF2-40B4-BE49-F238E27FC236}">
                <a16:creationId xmlns:a16="http://schemas.microsoft.com/office/drawing/2014/main" id="{60A131FC-0ADF-96BF-9013-983587E2817E}"/>
              </a:ext>
            </a:extLst>
          </p:cNvPr>
          <p:cNvGrpSpPr/>
          <p:nvPr/>
        </p:nvGrpSpPr>
        <p:grpSpPr>
          <a:xfrm>
            <a:off x="5726015" y="655562"/>
            <a:ext cx="1229138" cy="1103084"/>
            <a:chOff x="3441082" y="740230"/>
            <a:chExt cx="1229138" cy="1103084"/>
          </a:xfrm>
        </p:grpSpPr>
        <p:pic>
          <p:nvPicPr>
            <p:cNvPr id="29" name="Picture 28">
              <a:extLst>
                <a:ext uri="{FF2B5EF4-FFF2-40B4-BE49-F238E27FC236}">
                  <a16:creationId xmlns:a16="http://schemas.microsoft.com/office/drawing/2014/main" id="{75DD5BAB-8532-4B7C-9356-8E9B5803A93B}"/>
                </a:ext>
              </a:extLst>
            </p:cNvPr>
            <p:cNvPicPr>
              <a:picLocks noChangeAspect="1"/>
            </p:cNvPicPr>
            <p:nvPr/>
          </p:nvPicPr>
          <p:blipFill rotWithShape="1">
            <a:blip r:embed="rId6"/>
            <a:srcRect b="74405"/>
            <a:stretch/>
          </p:blipFill>
          <p:spPr>
            <a:xfrm>
              <a:off x="3441082" y="805437"/>
              <a:ext cx="1066828" cy="1037877"/>
            </a:xfrm>
            <a:prstGeom prst="rect">
              <a:avLst/>
            </a:prstGeom>
          </p:spPr>
        </p:pic>
        <p:pic>
          <p:nvPicPr>
            <p:cNvPr id="30" name="Picture 29">
              <a:extLst>
                <a:ext uri="{FF2B5EF4-FFF2-40B4-BE49-F238E27FC236}">
                  <a16:creationId xmlns:a16="http://schemas.microsoft.com/office/drawing/2014/main" id="{3E8FCE24-C0AF-F005-A4A8-90D08D50ABAF}"/>
                </a:ext>
              </a:extLst>
            </p:cNvPr>
            <p:cNvPicPr>
              <a:picLocks noChangeAspect="1"/>
            </p:cNvPicPr>
            <p:nvPr/>
          </p:nvPicPr>
          <p:blipFill>
            <a:blip r:embed="rId7"/>
            <a:stretch>
              <a:fillRect/>
            </a:stretch>
          </p:blipFill>
          <p:spPr>
            <a:xfrm>
              <a:off x="4133833" y="740230"/>
              <a:ext cx="536387" cy="661025"/>
            </a:xfrm>
            <a:prstGeom prst="rect">
              <a:avLst/>
            </a:prstGeom>
          </p:spPr>
        </p:pic>
      </p:grpSp>
      <p:pic>
        <p:nvPicPr>
          <p:cNvPr id="31" name="Picture 30">
            <a:extLst>
              <a:ext uri="{FF2B5EF4-FFF2-40B4-BE49-F238E27FC236}">
                <a16:creationId xmlns:a16="http://schemas.microsoft.com/office/drawing/2014/main" id="{5E1E92F0-8869-470A-29E5-CB0B2C0F8654}"/>
              </a:ext>
            </a:extLst>
          </p:cNvPr>
          <p:cNvPicPr>
            <a:picLocks noChangeAspect="1"/>
          </p:cNvPicPr>
          <p:nvPr/>
        </p:nvPicPr>
        <p:blipFill rotWithShape="1">
          <a:blip r:embed="rId4"/>
          <a:srcRect l="53841" t="51385" r="22749"/>
          <a:stretch/>
        </p:blipFill>
        <p:spPr>
          <a:xfrm rot="10800000">
            <a:off x="5807068" y="1671560"/>
            <a:ext cx="265491" cy="864425"/>
          </a:xfrm>
          <a:prstGeom prst="rect">
            <a:avLst/>
          </a:prstGeom>
        </p:spPr>
      </p:pic>
      <p:pic>
        <p:nvPicPr>
          <p:cNvPr id="32" name="Picture 31">
            <a:extLst>
              <a:ext uri="{FF2B5EF4-FFF2-40B4-BE49-F238E27FC236}">
                <a16:creationId xmlns:a16="http://schemas.microsoft.com/office/drawing/2014/main" id="{D613942C-B481-3101-28AD-5C709FF5D8AC}"/>
              </a:ext>
            </a:extLst>
          </p:cNvPr>
          <p:cNvPicPr>
            <a:picLocks noChangeAspect="1"/>
          </p:cNvPicPr>
          <p:nvPr/>
        </p:nvPicPr>
        <p:blipFill rotWithShape="1">
          <a:blip r:embed="rId4"/>
          <a:srcRect l="53841" t="51385" r="22749"/>
          <a:stretch/>
        </p:blipFill>
        <p:spPr>
          <a:xfrm>
            <a:off x="6232824" y="1681238"/>
            <a:ext cx="265491" cy="864425"/>
          </a:xfrm>
          <a:prstGeom prst="rect">
            <a:avLst/>
          </a:prstGeom>
        </p:spPr>
      </p:pic>
      <p:pic>
        <p:nvPicPr>
          <p:cNvPr id="34" name="Picture 33">
            <a:extLst>
              <a:ext uri="{FF2B5EF4-FFF2-40B4-BE49-F238E27FC236}">
                <a16:creationId xmlns:a16="http://schemas.microsoft.com/office/drawing/2014/main" id="{14CE72AD-0FCD-08FE-31AB-D201F573D7B8}"/>
              </a:ext>
            </a:extLst>
          </p:cNvPr>
          <p:cNvPicPr>
            <a:picLocks noChangeAspect="1"/>
          </p:cNvPicPr>
          <p:nvPr/>
        </p:nvPicPr>
        <p:blipFill>
          <a:blip r:embed="rId9"/>
          <a:stretch>
            <a:fillRect/>
          </a:stretch>
        </p:blipFill>
        <p:spPr>
          <a:xfrm>
            <a:off x="5602338" y="3091081"/>
            <a:ext cx="1106834" cy="1456729"/>
          </a:xfrm>
          <a:prstGeom prst="rect">
            <a:avLst/>
          </a:prstGeom>
        </p:spPr>
      </p:pic>
      <p:pic>
        <p:nvPicPr>
          <p:cNvPr id="36" name="Picture 35">
            <a:extLst>
              <a:ext uri="{FF2B5EF4-FFF2-40B4-BE49-F238E27FC236}">
                <a16:creationId xmlns:a16="http://schemas.microsoft.com/office/drawing/2014/main" id="{CAEA8C63-5160-37ED-BA66-C6780B84DBDC}"/>
              </a:ext>
            </a:extLst>
          </p:cNvPr>
          <p:cNvPicPr>
            <a:picLocks noChangeAspect="1"/>
          </p:cNvPicPr>
          <p:nvPr/>
        </p:nvPicPr>
        <p:blipFill>
          <a:blip r:embed="rId10"/>
          <a:stretch>
            <a:fillRect/>
          </a:stretch>
        </p:blipFill>
        <p:spPr>
          <a:xfrm>
            <a:off x="3176951" y="975474"/>
            <a:ext cx="382691" cy="406026"/>
          </a:xfrm>
          <a:prstGeom prst="rect">
            <a:avLst/>
          </a:prstGeom>
        </p:spPr>
      </p:pic>
      <p:pic>
        <p:nvPicPr>
          <p:cNvPr id="37" name="Picture 36">
            <a:extLst>
              <a:ext uri="{FF2B5EF4-FFF2-40B4-BE49-F238E27FC236}">
                <a16:creationId xmlns:a16="http://schemas.microsoft.com/office/drawing/2014/main" id="{0F021955-418C-6D4C-6135-51732394A2D7}"/>
              </a:ext>
            </a:extLst>
          </p:cNvPr>
          <p:cNvPicPr>
            <a:picLocks noChangeAspect="1"/>
          </p:cNvPicPr>
          <p:nvPr/>
        </p:nvPicPr>
        <p:blipFill>
          <a:blip r:embed="rId11"/>
          <a:stretch>
            <a:fillRect/>
          </a:stretch>
        </p:blipFill>
        <p:spPr>
          <a:xfrm>
            <a:off x="5393707" y="993315"/>
            <a:ext cx="406026" cy="392025"/>
          </a:xfrm>
          <a:prstGeom prst="rect">
            <a:avLst/>
          </a:prstGeom>
        </p:spPr>
      </p:pic>
      <p:sp>
        <p:nvSpPr>
          <p:cNvPr id="38" name="TextBox 37">
            <a:extLst>
              <a:ext uri="{FF2B5EF4-FFF2-40B4-BE49-F238E27FC236}">
                <a16:creationId xmlns:a16="http://schemas.microsoft.com/office/drawing/2014/main" id="{66583FD3-FF9B-9626-A58B-E6F70830175E}"/>
              </a:ext>
            </a:extLst>
          </p:cNvPr>
          <p:cNvSpPr txBox="1"/>
          <p:nvPr/>
        </p:nvSpPr>
        <p:spPr>
          <a:xfrm>
            <a:off x="7790440" y="4866501"/>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39" name="Thought Bubble: Cloud 38">
            <a:extLst>
              <a:ext uri="{FF2B5EF4-FFF2-40B4-BE49-F238E27FC236}">
                <a16:creationId xmlns:a16="http://schemas.microsoft.com/office/drawing/2014/main" id="{808B9B13-2B76-D819-62A1-6180C1891843}"/>
              </a:ext>
            </a:extLst>
          </p:cNvPr>
          <p:cNvSpPr/>
          <p:nvPr/>
        </p:nvSpPr>
        <p:spPr>
          <a:xfrm rot="21182229">
            <a:off x="1649792" y="1412724"/>
            <a:ext cx="1659467" cy="77893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Manual</a:t>
            </a:r>
          </a:p>
        </p:txBody>
      </p:sp>
      <p:sp>
        <p:nvSpPr>
          <p:cNvPr id="40" name="Thought Bubble: Cloud 39">
            <a:extLst>
              <a:ext uri="{FF2B5EF4-FFF2-40B4-BE49-F238E27FC236}">
                <a16:creationId xmlns:a16="http://schemas.microsoft.com/office/drawing/2014/main" id="{CA45A0E4-0506-8405-FCA5-DA3B807F2847}"/>
              </a:ext>
            </a:extLst>
          </p:cNvPr>
          <p:cNvSpPr/>
          <p:nvPr/>
        </p:nvSpPr>
        <p:spPr>
          <a:xfrm rot="20778007">
            <a:off x="4290834" y="2244534"/>
            <a:ext cx="1457234" cy="99585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Inefficient</a:t>
            </a:r>
          </a:p>
        </p:txBody>
      </p:sp>
      <p:sp>
        <p:nvSpPr>
          <p:cNvPr id="41" name="Thought Bubble: Cloud 40">
            <a:extLst>
              <a:ext uri="{FF2B5EF4-FFF2-40B4-BE49-F238E27FC236}">
                <a16:creationId xmlns:a16="http://schemas.microsoft.com/office/drawing/2014/main" id="{2669B513-524E-7A87-A802-757BE5F5431B}"/>
              </a:ext>
            </a:extLst>
          </p:cNvPr>
          <p:cNvSpPr/>
          <p:nvPr/>
        </p:nvSpPr>
        <p:spPr>
          <a:xfrm rot="21339144">
            <a:off x="7050500" y="909053"/>
            <a:ext cx="1780799" cy="99585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Error prone</a:t>
            </a:r>
          </a:p>
        </p:txBody>
      </p:sp>
      <p:sp>
        <p:nvSpPr>
          <p:cNvPr id="42" name="Thought Bubble: Cloud 41">
            <a:extLst>
              <a:ext uri="{FF2B5EF4-FFF2-40B4-BE49-F238E27FC236}">
                <a16:creationId xmlns:a16="http://schemas.microsoft.com/office/drawing/2014/main" id="{686B9FCF-4D77-4ED0-E236-50FFCC3FFF21}"/>
              </a:ext>
            </a:extLst>
          </p:cNvPr>
          <p:cNvSpPr/>
          <p:nvPr/>
        </p:nvSpPr>
        <p:spPr>
          <a:xfrm>
            <a:off x="7283194" y="3466152"/>
            <a:ext cx="1647929" cy="99585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Time consuming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TextBox 1">
            <a:extLst>
              <a:ext uri="{FF2B5EF4-FFF2-40B4-BE49-F238E27FC236}">
                <a16:creationId xmlns:a16="http://schemas.microsoft.com/office/drawing/2014/main" id="{C8A31F11-5A2B-893C-AC5B-15EECEBE9524}"/>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5" name="Slide Number Placeholder 4">
            <a:extLst>
              <a:ext uri="{FF2B5EF4-FFF2-40B4-BE49-F238E27FC236}">
                <a16:creationId xmlns:a16="http://schemas.microsoft.com/office/drawing/2014/main" id="{219229AE-43A3-CD3E-C38A-633EF88A1D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15" name="Picture 14">
            <a:extLst>
              <a:ext uri="{FF2B5EF4-FFF2-40B4-BE49-F238E27FC236}">
                <a16:creationId xmlns:a16="http://schemas.microsoft.com/office/drawing/2014/main" id="{618020E9-7F7F-0AFF-B303-1424FF9AFF25}"/>
              </a:ext>
            </a:extLst>
          </p:cNvPr>
          <p:cNvPicPr>
            <a:picLocks noChangeAspect="1"/>
          </p:cNvPicPr>
          <p:nvPr/>
        </p:nvPicPr>
        <p:blipFill rotWithShape="1">
          <a:blip r:embed="rId3"/>
          <a:srcRect l="9435" t="40353" r="4438" b="11299"/>
          <a:stretch/>
        </p:blipFill>
        <p:spPr>
          <a:xfrm>
            <a:off x="512837" y="1475621"/>
            <a:ext cx="8011707" cy="2810932"/>
          </a:xfrm>
          <a:prstGeom prst="rect">
            <a:avLst/>
          </a:prstGeom>
        </p:spPr>
      </p:pic>
    </p:spTree>
    <p:extLst>
      <p:ext uri="{BB962C8B-B14F-4D97-AF65-F5344CB8AC3E}">
        <p14:creationId xmlns:p14="http://schemas.microsoft.com/office/powerpoint/2010/main" val="1473834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TextBox 1">
            <a:extLst>
              <a:ext uri="{FF2B5EF4-FFF2-40B4-BE49-F238E27FC236}">
                <a16:creationId xmlns:a16="http://schemas.microsoft.com/office/drawing/2014/main" id="{C8A31F11-5A2B-893C-AC5B-15EECEBE9524}"/>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5" name="Slide Number Placeholder 4">
            <a:extLst>
              <a:ext uri="{FF2B5EF4-FFF2-40B4-BE49-F238E27FC236}">
                <a16:creationId xmlns:a16="http://schemas.microsoft.com/office/drawing/2014/main" id="{219229AE-43A3-CD3E-C38A-633EF88A1D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4" name="Picture 3">
            <a:extLst>
              <a:ext uri="{FF2B5EF4-FFF2-40B4-BE49-F238E27FC236}">
                <a16:creationId xmlns:a16="http://schemas.microsoft.com/office/drawing/2014/main" id="{02609450-3886-EA4E-AB4F-F286E1C53A42}"/>
              </a:ext>
            </a:extLst>
          </p:cNvPr>
          <p:cNvPicPr>
            <a:picLocks noChangeAspect="1"/>
          </p:cNvPicPr>
          <p:nvPr/>
        </p:nvPicPr>
        <p:blipFill rotWithShape="1">
          <a:blip r:embed="rId3"/>
          <a:srcRect l="11552" t="54932" r="14433" b="9606"/>
          <a:stretch/>
        </p:blipFill>
        <p:spPr>
          <a:xfrm>
            <a:off x="2307772" y="3471935"/>
            <a:ext cx="4562324" cy="1366161"/>
          </a:xfrm>
          <a:prstGeom prst="rect">
            <a:avLst/>
          </a:prstGeom>
        </p:spPr>
      </p:pic>
      <p:pic>
        <p:nvPicPr>
          <p:cNvPr id="7" name="Picture 6">
            <a:extLst>
              <a:ext uri="{FF2B5EF4-FFF2-40B4-BE49-F238E27FC236}">
                <a16:creationId xmlns:a16="http://schemas.microsoft.com/office/drawing/2014/main" id="{7A1C3E9D-E1D1-A96C-4DE1-2E6D242F0E08}"/>
              </a:ext>
            </a:extLst>
          </p:cNvPr>
          <p:cNvPicPr>
            <a:picLocks noChangeAspect="1"/>
          </p:cNvPicPr>
          <p:nvPr/>
        </p:nvPicPr>
        <p:blipFill rotWithShape="1">
          <a:blip r:embed="rId3"/>
          <a:srcRect l="36243" t="7807" r="39359" b="60776"/>
          <a:stretch/>
        </p:blipFill>
        <p:spPr>
          <a:xfrm>
            <a:off x="3812421" y="696685"/>
            <a:ext cx="1557866" cy="1253801"/>
          </a:xfrm>
          <a:prstGeom prst="rect">
            <a:avLst/>
          </a:prstGeom>
        </p:spPr>
      </p:pic>
      <p:sp>
        <p:nvSpPr>
          <p:cNvPr id="11" name="Arrow: Right 10">
            <a:extLst>
              <a:ext uri="{FF2B5EF4-FFF2-40B4-BE49-F238E27FC236}">
                <a16:creationId xmlns:a16="http://schemas.microsoft.com/office/drawing/2014/main" id="{C19851B1-C417-4634-BD0B-200C0DCE67B2}"/>
              </a:ext>
            </a:extLst>
          </p:cNvPr>
          <p:cNvSpPr/>
          <p:nvPr/>
        </p:nvSpPr>
        <p:spPr>
          <a:xfrm rot="18884307">
            <a:off x="2522427" y="2495352"/>
            <a:ext cx="1733923" cy="23576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Arrow: Right 11">
            <a:extLst>
              <a:ext uri="{FF2B5EF4-FFF2-40B4-BE49-F238E27FC236}">
                <a16:creationId xmlns:a16="http://schemas.microsoft.com/office/drawing/2014/main" id="{B516F13D-BD50-7A96-991D-CB9F89C5EFF0}"/>
              </a:ext>
            </a:extLst>
          </p:cNvPr>
          <p:cNvSpPr/>
          <p:nvPr/>
        </p:nvSpPr>
        <p:spPr>
          <a:xfrm rot="16200000">
            <a:off x="4152459" y="2602198"/>
            <a:ext cx="1023534" cy="23576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Arrow: Right 12">
            <a:extLst>
              <a:ext uri="{FF2B5EF4-FFF2-40B4-BE49-F238E27FC236}">
                <a16:creationId xmlns:a16="http://schemas.microsoft.com/office/drawing/2014/main" id="{73A78063-BB65-8E86-D7CF-18C72AEC4137}"/>
              </a:ext>
            </a:extLst>
          </p:cNvPr>
          <p:cNvSpPr/>
          <p:nvPr/>
        </p:nvSpPr>
        <p:spPr>
          <a:xfrm rot="13983530">
            <a:off x="5094419" y="2472531"/>
            <a:ext cx="1561003" cy="23576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hought Bubble: Cloud 2">
            <a:extLst>
              <a:ext uri="{FF2B5EF4-FFF2-40B4-BE49-F238E27FC236}">
                <a16:creationId xmlns:a16="http://schemas.microsoft.com/office/drawing/2014/main" id="{B8334632-EC0E-3DD3-E1FA-76F81803A18E}"/>
              </a:ext>
            </a:extLst>
          </p:cNvPr>
          <p:cNvSpPr/>
          <p:nvPr/>
        </p:nvSpPr>
        <p:spPr>
          <a:xfrm rot="21182229">
            <a:off x="677335" y="1315962"/>
            <a:ext cx="1659467" cy="778933"/>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Manual</a:t>
            </a:r>
          </a:p>
        </p:txBody>
      </p:sp>
      <p:sp>
        <p:nvSpPr>
          <p:cNvPr id="6" name="Thought Bubble: Cloud 5">
            <a:extLst>
              <a:ext uri="{FF2B5EF4-FFF2-40B4-BE49-F238E27FC236}">
                <a16:creationId xmlns:a16="http://schemas.microsoft.com/office/drawing/2014/main" id="{1C0713CA-4CE5-7F50-65E0-981E39138A8D}"/>
              </a:ext>
            </a:extLst>
          </p:cNvPr>
          <p:cNvSpPr/>
          <p:nvPr/>
        </p:nvSpPr>
        <p:spPr>
          <a:xfrm rot="20778007">
            <a:off x="3071635" y="2776725"/>
            <a:ext cx="1457234" cy="99585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Inefficient</a:t>
            </a:r>
          </a:p>
        </p:txBody>
      </p:sp>
      <p:sp>
        <p:nvSpPr>
          <p:cNvPr id="9" name="Thought Bubble: Cloud 8">
            <a:extLst>
              <a:ext uri="{FF2B5EF4-FFF2-40B4-BE49-F238E27FC236}">
                <a16:creationId xmlns:a16="http://schemas.microsoft.com/office/drawing/2014/main" id="{3306A553-CE9A-7B0A-748B-7E285BD0906F}"/>
              </a:ext>
            </a:extLst>
          </p:cNvPr>
          <p:cNvSpPr/>
          <p:nvPr/>
        </p:nvSpPr>
        <p:spPr>
          <a:xfrm>
            <a:off x="6184947" y="926152"/>
            <a:ext cx="1647929" cy="99585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Time consuming</a:t>
            </a:r>
          </a:p>
        </p:txBody>
      </p:sp>
    </p:spTree>
    <p:extLst>
      <p:ext uri="{BB962C8B-B14F-4D97-AF65-F5344CB8AC3E}">
        <p14:creationId xmlns:p14="http://schemas.microsoft.com/office/powerpoint/2010/main" val="57159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3" grpId="0" animBg="1"/>
      <p:bldP spid="6"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TextBox 1">
            <a:extLst>
              <a:ext uri="{FF2B5EF4-FFF2-40B4-BE49-F238E27FC236}">
                <a16:creationId xmlns:a16="http://schemas.microsoft.com/office/drawing/2014/main" id="{C8A31F11-5A2B-893C-AC5B-15EECEBE9524}"/>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5" name="Slide Number Placeholder 4">
            <a:extLst>
              <a:ext uri="{FF2B5EF4-FFF2-40B4-BE49-F238E27FC236}">
                <a16:creationId xmlns:a16="http://schemas.microsoft.com/office/drawing/2014/main" id="{219229AE-43A3-CD3E-C38A-633EF88A1D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15" name="Picture 14">
            <a:extLst>
              <a:ext uri="{FF2B5EF4-FFF2-40B4-BE49-F238E27FC236}">
                <a16:creationId xmlns:a16="http://schemas.microsoft.com/office/drawing/2014/main" id="{618020E9-7F7F-0AFF-B303-1424FF9AFF25}"/>
              </a:ext>
            </a:extLst>
          </p:cNvPr>
          <p:cNvPicPr>
            <a:picLocks noChangeAspect="1"/>
          </p:cNvPicPr>
          <p:nvPr/>
        </p:nvPicPr>
        <p:blipFill rotWithShape="1">
          <a:blip r:embed="rId3"/>
          <a:srcRect l="9435" t="40353" r="4438" b="11299"/>
          <a:stretch/>
        </p:blipFill>
        <p:spPr>
          <a:xfrm>
            <a:off x="512837" y="1475621"/>
            <a:ext cx="8011707" cy="2810932"/>
          </a:xfrm>
          <a:prstGeom prst="rect">
            <a:avLst/>
          </a:prstGeom>
        </p:spPr>
      </p:pic>
    </p:spTree>
    <p:extLst>
      <p:ext uri="{BB962C8B-B14F-4D97-AF65-F5344CB8AC3E}">
        <p14:creationId xmlns:p14="http://schemas.microsoft.com/office/powerpoint/2010/main" val="232993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TextBox 1">
            <a:extLst>
              <a:ext uri="{FF2B5EF4-FFF2-40B4-BE49-F238E27FC236}">
                <a16:creationId xmlns:a16="http://schemas.microsoft.com/office/drawing/2014/main" id="{C8A31F11-5A2B-893C-AC5B-15EECEBE9524}"/>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5" name="Slide Number Placeholder 4">
            <a:extLst>
              <a:ext uri="{FF2B5EF4-FFF2-40B4-BE49-F238E27FC236}">
                <a16:creationId xmlns:a16="http://schemas.microsoft.com/office/drawing/2014/main" id="{219229AE-43A3-CD3E-C38A-633EF88A1D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4" name="Picture 3">
            <a:extLst>
              <a:ext uri="{FF2B5EF4-FFF2-40B4-BE49-F238E27FC236}">
                <a16:creationId xmlns:a16="http://schemas.microsoft.com/office/drawing/2014/main" id="{E94EFB50-0D9F-19C7-011A-18548D2DC58D}"/>
              </a:ext>
            </a:extLst>
          </p:cNvPr>
          <p:cNvPicPr>
            <a:picLocks noChangeAspect="1"/>
          </p:cNvPicPr>
          <p:nvPr/>
        </p:nvPicPr>
        <p:blipFill rotWithShape="1">
          <a:blip r:embed="rId3"/>
          <a:srcRect l="5379" t="13546" r="5497" b="9135"/>
          <a:stretch/>
        </p:blipFill>
        <p:spPr>
          <a:xfrm>
            <a:off x="899886" y="696686"/>
            <a:ext cx="7334552" cy="3976914"/>
          </a:xfrm>
          <a:prstGeom prst="rect">
            <a:avLst/>
          </a:prstGeom>
        </p:spPr>
      </p:pic>
    </p:spTree>
    <p:extLst>
      <p:ext uri="{BB962C8B-B14F-4D97-AF65-F5344CB8AC3E}">
        <p14:creationId xmlns:p14="http://schemas.microsoft.com/office/powerpoint/2010/main" val="149882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2" name="TextBox 1">
            <a:extLst>
              <a:ext uri="{FF2B5EF4-FFF2-40B4-BE49-F238E27FC236}">
                <a16:creationId xmlns:a16="http://schemas.microsoft.com/office/drawing/2014/main" id="{C8A31F11-5A2B-893C-AC5B-15EECEBE9524}"/>
              </a:ext>
            </a:extLst>
          </p:cNvPr>
          <p:cNvSpPr txBox="1"/>
          <p:nvPr/>
        </p:nvSpPr>
        <p:spPr>
          <a:xfrm>
            <a:off x="7772153" y="4854552"/>
            <a:ext cx="1962054" cy="276999"/>
          </a:xfrm>
          <a:prstGeom prst="rect">
            <a:avLst/>
          </a:prstGeom>
          <a:noFill/>
        </p:spPr>
        <p:txBody>
          <a:bodyPr wrap="square" rtlCol="0">
            <a:spAutoFit/>
          </a:bodyPr>
          <a:lstStyle/>
          <a:p>
            <a:r>
              <a:rPr lang="en-IN" sz="1200" dirty="0">
                <a:solidFill>
                  <a:schemeClr val="tx2">
                    <a:lumMod val="75000"/>
                  </a:schemeClr>
                </a:solidFill>
              </a:rPr>
              <a:t>Powell Menezes</a:t>
            </a:r>
          </a:p>
        </p:txBody>
      </p:sp>
      <p:sp>
        <p:nvSpPr>
          <p:cNvPr id="5" name="Slide Number Placeholder 4">
            <a:extLst>
              <a:ext uri="{FF2B5EF4-FFF2-40B4-BE49-F238E27FC236}">
                <a16:creationId xmlns:a16="http://schemas.microsoft.com/office/drawing/2014/main" id="{219229AE-43A3-CD3E-C38A-633EF88A1D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4" name="Picture 3">
            <a:extLst>
              <a:ext uri="{FF2B5EF4-FFF2-40B4-BE49-F238E27FC236}">
                <a16:creationId xmlns:a16="http://schemas.microsoft.com/office/drawing/2014/main" id="{02609450-3886-EA4E-AB4F-F286E1C53A42}"/>
              </a:ext>
            </a:extLst>
          </p:cNvPr>
          <p:cNvPicPr>
            <a:picLocks noChangeAspect="1"/>
          </p:cNvPicPr>
          <p:nvPr/>
        </p:nvPicPr>
        <p:blipFill rotWithShape="1">
          <a:blip r:embed="rId3"/>
          <a:srcRect l="11552" t="54932" r="14433" b="9606"/>
          <a:stretch/>
        </p:blipFill>
        <p:spPr>
          <a:xfrm>
            <a:off x="1688496" y="3588050"/>
            <a:ext cx="5748457" cy="1366161"/>
          </a:xfrm>
          <a:prstGeom prst="rect">
            <a:avLst/>
          </a:prstGeom>
        </p:spPr>
      </p:pic>
      <p:sp>
        <p:nvSpPr>
          <p:cNvPr id="11" name="Arrow: Right 10">
            <a:extLst>
              <a:ext uri="{FF2B5EF4-FFF2-40B4-BE49-F238E27FC236}">
                <a16:creationId xmlns:a16="http://schemas.microsoft.com/office/drawing/2014/main" id="{C19851B1-C417-4634-BD0B-200C0DCE67B2}"/>
              </a:ext>
            </a:extLst>
          </p:cNvPr>
          <p:cNvSpPr/>
          <p:nvPr/>
        </p:nvSpPr>
        <p:spPr>
          <a:xfrm rot="8087110">
            <a:off x="1847492" y="2350826"/>
            <a:ext cx="1733923" cy="2970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Arrow: Right 11">
            <a:extLst>
              <a:ext uri="{FF2B5EF4-FFF2-40B4-BE49-F238E27FC236}">
                <a16:creationId xmlns:a16="http://schemas.microsoft.com/office/drawing/2014/main" id="{B516F13D-BD50-7A96-991D-CB9F89C5EFF0}"/>
              </a:ext>
            </a:extLst>
          </p:cNvPr>
          <p:cNvSpPr/>
          <p:nvPr/>
        </p:nvSpPr>
        <p:spPr>
          <a:xfrm rot="5400000">
            <a:off x="3539640" y="2445760"/>
            <a:ext cx="1023534" cy="2970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Arrow: Right 12">
            <a:extLst>
              <a:ext uri="{FF2B5EF4-FFF2-40B4-BE49-F238E27FC236}">
                <a16:creationId xmlns:a16="http://schemas.microsoft.com/office/drawing/2014/main" id="{73A78063-BB65-8E86-D7CF-18C72AEC4137}"/>
              </a:ext>
            </a:extLst>
          </p:cNvPr>
          <p:cNvSpPr/>
          <p:nvPr/>
        </p:nvSpPr>
        <p:spPr>
          <a:xfrm rot="14330837">
            <a:off x="4762627" y="2266373"/>
            <a:ext cx="1561003" cy="2970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8" name="Picture 7">
            <a:extLst>
              <a:ext uri="{FF2B5EF4-FFF2-40B4-BE49-F238E27FC236}">
                <a16:creationId xmlns:a16="http://schemas.microsoft.com/office/drawing/2014/main" id="{E7344463-8F8C-CF4B-2A57-61191A74CFED}"/>
              </a:ext>
            </a:extLst>
          </p:cNvPr>
          <p:cNvPicPr>
            <a:picLocks noChangeAspect="1"/>
          </p:cNvPicPr>
          <p:nvPr/>
        </p:nvPicPr>
        <p:blipFill rotWithShape="1">
          <a:blip r:embed="rId4"/>
          <a:srcRect l="73515" t="49663" r="19254" b="37262"/>
          <a:stretch/>
        </p:blipFill>
        <p:spPr>
          <a:xfrm>
            <a:off x="6221792" y="3473754"/>
            <a:ext cx="408425" cy="366317"/>
          </a:xfrm>
          <a:prstGeom prst="rect">
            <a:avLst/>
          </a:prstGeom>
        </p:spPr>
      </p:pic>
      <p:pic>
        <p:nvPicPr>
          <p:cNvPr id="14" name="Picture 13">
            <a:extLst>
              <a:ext uri="{FF2B5EF4-FFF2-40B4-BE49-F238E27FC236}">
                <a16:creationId xmlns:a16="http://schemas.microsoft.com/office/drawing/2014/main" id="{BD43D628-846C-D2F5-D212-EFCE30C27FFB}"/>
              </a:ext>
            </a:extLst>
          </p:cNvPr>
          <p:cNvPicPr>
            <a:picLocks noChangeAspect="1"/>
          </p:cNvPicPr>
          <p:nvPr/>
        </p:nvPicPr>
        <p:blipFill>
          <a:blip r:embed="rId5"/>
          <a:stretch>
            <a:fillRect/>
          </a:stretch>
        </p:blipFill>
        <p:spPr>
          <a:xfrm>
            <a:off x="3038570" y="712640"/>
            <a:ext cx="2602649" cy="1026146"/>
          </a:xfrm>
          <a:prstGeom prst="rect">
            <a:avLst/>
          </a:prstGeom>
        </p:spPr>
      </p:pic>
      <p:pic>
        <p:nvPicPr>
          <p:cNvPr id="15" name="Picture 14">
            <a:extLst>
              <a:ext uri="{FF2B5EF4-FFF2-40B4-BE49-F238E27FC236}">
                <a16:creationId xmlns:a16="http://schemas.microsoft.com/office/drawing/2014/main" id="{4C7160DD-23EB-348F-65C7-4A90EF634554}"/>
              </a:ext>
            </a:extLst>
          </p:cNvPr>
          <p:cNvPicPr>
            <a:picLocks noChangeAspect="1"/>
          </p:cNvPicPr>
          <p:nvPr/>
        </p:nvPicPr>
        <p:blipFill rotWithShape="1">
          <a:blip r:embed="rId4"/>
          <a:srcRect l="73515" t="49663" r="19254" b="37262"/>
          <a:stretch/>
        </p:blipFill>
        <p:spPr>
          <a:xfrm>
            <a:off x="3926116" y="3500364"/>
            <a:ext cx="408425" cy="366317"/>
          </a:xfrm>
          <a:prstGeom prst="rect">
            <a:avLst/>
          </a:prstGeom>
        </p:spPr>
      </p:pic>
      <p:pic>
        <p:nvPicPr>
          <p:cNvPr id="16" name="Picture 15">
            <a:extLst>
              <a:ext uri="{FF2B5EF4-FFF2-40B4-BE49-F238E27FC236}">
                <a16:creationId xmlns:a16="http://schemas.microsoft.com/office/drawing/2014/main" id="{0D683DB4-5661-DC4E-88EC-D594D286F912}"/>
              </a:ext>
            </a:extLst>
          </p:cNvPr>
          <p:cNvPicPr>
            <a:picLocks noChangeAspect="1"/>
          </p:cNvPicPr>
          <p:nvPr/>
        </p:nvPicPr>
        <p:blipFill rotWithShape="1">
          <a:blip r:embed="rId4"/>
          <a:srcRect l="73515" t="49663" r="19254" b="37262"/>
          <a:stretch/>
        </p:blipFill>
        <p:spPr>
          <a:xfrm>
            <a:off x="2552097" y="3451984"/>
            <a:ext cx="408425" cy="366317"/>
          </a:xfrm>
          <a:prstGeom prst="rect">
            <a:avLst/>
          </a:prstGeom>
        </p:spPr>
      </p:pic>
      <p:sp>
        <p:nvSpPr>
          <p:cNvPr id="17" name="Arrow: Right 16">
            <a:extLst>
              <a:ext uri="{FF2B5EF4-FFF2-40B4-BE49-F238E27FC236}">
                <a16:creationId xmlns:a16="http://schemas.microsoft.com/office/drawing/2014/main" id="{8C8C67C1-FBF0-1C34-01A0-FE230EC7E786}"/>
              </a:ext>
            </a:extLst>
          </p:cNvPr>
          <p:cNvSpPr/>
          <p:nvPr/>
        </p:nvSpPr>
        <p:spPr>
          <a:xfrm rot="18884307">
            <a:off x="2053130" y="2512886"/>
            <a:ext cx="1733923" cy="2970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8" name="Arrow: Right 17">
            <a:extLst>
              <a:ext uri="{FF2B5EF4-FFF2-40B4-BE49-F238E27FC236}">
                <a16:creationId xmlns:a16="http://schemas.microsoft.com/office/drawing/2014/main" id="{5371BA25-891F-C159-3611-23C13248E0B6}"/>
              </a:ext>
            </a:extLst>
          </p:cNvPr>
          <p:cNvSpPr/>
          <p:nvPr/>
        </p:nvSpPr>
        <p:spPr>
          <a:xfrm rot="16200000">
            <a:off x="3798479" y="2361094"/>
            <a:ext cx="1023534" cy="2970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9" name="Arrow: Right 18">
            <a:extLst>
              <a:ext uri="{FF2B5EF4-FFF2-40B4-BE49-F238E27FC236}">
                <a16:creationId xmlns:a16="http://schemas.microsoft.com/office/drawing/2014/main" id="{94AEF479-4BB9-1371-404C-694C20715642}"/>
              </a:ext>
            </a:extLst>
          </p:cNvPr>
          <p:cNvSpPr/>
          <p:nvPr/>
        </p:nvSpPr>
        <p:spPr>
          <a:xfrm rot="3523238">
            <a:off x="4513432" y="2384846"/>
            <a:ext cx="1561003" cy="2970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TextBox 19">
            <a:extLst>
              <a:ext uri="{FF2B5EF4-FFF2-40B4-BE49-F238E27FC236}">
                <a16:creationId xmlns:a16="http://schemas.microsoft.com/office/drawing/2014/main" id="{877799C5-79B0-CD09-2D19-DE869CAE78F1}"/>
              </a:ext>
            </a:extLst>
          </p:cNvPr>
          <p:cNvSpPr txBox="1"/>
          <p:nvPr/>
        </p:nvSpPr>
        <p:spPr>
          <a:xfrm>
            <a:off x="1654628" y="2748038"/>
            <a:ext cx="950963" cy="307777"/>
          </a:xfrm>
          <a:prstGeom prst="rect">
            <a:avLst/>
          </a:prstGeom>
          <a:noFill/>
        </p:spPr>
        <p:txBody>
          <a:bodyPr wrap="square" rtlCol="0">
            <a:spAutoFit/>
          </a:bodyPr>
          <a:lstStyle/>
          <a:p>
            <a:r>
              <a:rPr lang="en-IN" dirty="0">
                <a:solidFill>
                  <a:srgbClr val="FF0000"/>
                </a:solidFill>
              </a:rPr>
              <a:t>Pull</a:t>
            </a:r>
          </a:p>
        </p:txBody>
      </p:sp>
      <p:sp>
        <p:nvSpPr>
          <p:cNvPr id="21" name="TextBox 20">
            <a:extLst>
              <a:ext uri="{FF2B5EF4-FFF2-40B4-BE49-F238E27FC236}">
                <a16:creationId xmlns:a16="http://schemas.microsoft.com/office/drawing/2014/main" id="{1C8625C5-AE40-F3A7-D160-07C3F23F161B}"/>
              </a:ext>
            </a:extLst>
          </p:cNvPr>
          <p:cNvSpPr txBox="1"/>
          <p:nvPr/>
        </p:nvSpPr>
        <p:spPr>
          <a:xfrm>
            <a:off x="5029201" y="2914951"/>
            <a:ext cx="950963" cy="307777"/>
          </a:xfrm>
          <a:prstGeom prst="rect">
            <a:avLst/>
          </a:prstGeom>
          <a:noFill/>
        </p:spPr>
        <p:txBody>
          <a:bodyPr wrap="square" rtlCol="0">
            <a:spAutoFit/>
          </a:bodyPr>
          <a:lstStyle/>
          <a:p>
            <a:r>
              <a:rPr lang="en-IN" dirty="0">
                <a:solidFill>
                  <a:srgbClr val="FF0000"/>
                </a:solidFill>
              </a:rPr>
              <a:t>Pull</a:t>
            </a:r>
          </a:p>
        </p:txBody>
      </p:sp>
      <p:sp>
        <p:nvSpPr>
          <p:cNvPr id="22" name="TextBox 21">
            <a:extLst>
              <a:ext uri="{FF2B5EF4-FFF2-40B4-BE49-F238E27FC236}">
                <a16:creationId xmlns:a16="http://schemas.microsoft.com/office/drawing/2014/main" id="{BF568D19-5648-71DD-AF6B-A128EE1CB7B5}"/>
              </a:ext>
            </a:extLst>
          </p:cNvPr>
          <p:cNvSpPr txBox="1"/>
          <p:nvPr/>
        </p:nvSpPr>
        <p:spPr>
          <a:xfrm>
            <a:off x="3517295" y="2931885"/>
            <a:ext cx="950963" cy="307777"/>
          </a:xfrm>
          <a:prstGeom prst="rect">
            <a:avLst/>
          </a:prstGeom>
          <a:noFill/>
        </p:spPr>
        <p:txBody>
          <a:bodyPr wrap="square" rtlCol="0">
            <a:spAutoFit/>
          </a:bodyPr>
          <a:lstStyle/>
          <a:p>
            <a:r>
              <a:rPr lang="en-IN" dirty="0">
                <a:solidFill>
                  <a:srgbClr val="FF0000"/>
                </a:solidFill>
              </a:rPr>
              <a:t>Pull</a:t>
            </a:r>
          </a:p>
        </p:txBody>
      </p:sp>
      <p:sp>
        <p:nvSpPr>
          <p:cNvPr id="23" name="TextBox 22">
            <a:extLst>
              <a:ext uri="{FF2B5EF4-FFF2-40B4-BE49-F238E27FC236}">
                <a16:creationId xmlns:a16="http://schemas.microsoft.com/office/drawing/2014/main" id="{548E9BC0-081B-1A28-D707-59E5EFB3E82A}"/>
              </a:ext>
            </a:extLst>
          </p:cNvPr>
          <p:cNvSpPr txBox="1"/>
          <p:nvPr/>
        </p:nvSpPr>
        <p:spPr>
          <a:xfrm>
            <a:off x="3316515" y="2223106"/>
            <a:ext cx="950963" cy="307777"/>
          </a:xfrm>
          <a:prstGeom prst="rect">
            <a:avLst/>
          </a:prstGeom>
          <a:noFill/>
        </p:spPr>
        <p:txBody>
          <a:bodyPr wrap="square" rtlCol="0">
            <a:spAutoFit/>
          </a:bodyPr>
          <a:lstStyle/>
          <a:p>
            <a:r>
              <a:rPr lang="en-IN" dirty="0">
                <a:solidFill>
                  <a:srgbClr val="FF0000"/>
                </a:solidFill>
              </a:rPr>
              <a:t>Push</a:t>
            </a:r>
          </a:p>
        </p:txBody>
      </p:sp>
      <p:sp>
        <p:nvSpPr>
          <p:cNvPr id="25" name="TextBox 24">
            <a:extLst>
              <a:ext uri="{FF2B5EF4-FFF2-40B4-BE49-F238E27FC236}">
                <a16:creationId xmlns:a16="http://schemas.microsoft.com/office/drawing/2014/main" id="{BCF38821-9EF8-FEF0-F38A-63EB5A2031C8}"/>
              </a:ext>
            </a:extLst>
          </p:cNvPr>
          <p:cNvSpPr txBox="1"/>
          <p:nvPr/>
        </p:nvSpPr>
        <p:spPr>
          <a:xfrm>
            <a:off x="4354288" y="2090058"/>
            <a:ext cx="950963" cy="307777"/>
          </a:xfrm>
          <a:prstGeom prst="rect">
            <a:avLst/>
          </a:prstGeom>
          <a:noFill/>
        </p:spPr>
        <p:txBody>
          <a:bodyPr wrap="square" rtlCol="0">
            <a:spAutoFit/>
          </a:bodyPr>
          <a:lstStyle/>
          <a:p>
            <a:r>
              <a:rPr lang="en-IN" dirty="0">
                <a:solidFill>
                  <a:srgbClr val="FF0000"/>
                </a:solidFill>
              </a:rPr>
              <a:t>Push</a:t>
            </a:r>
          </a:p>
        </p:txBody>
      </p:sp>
      <p:sp>
        <p:nvSpPr>
          <p:cNvPr id="26" name="TextBox 25">
            <a:extLst>
              <a:ext uri="{FF2B5EF4-FFF2-40B4-BE49-F238E27FC236}">
                <a16:creationId xmlns:a16="http://schemas.microsoft.com/office/drawing/2014/main" id="{92D96842-E23D-4A8A-53FC-CDA9D4B07E42}"/>
              </a:ext>
            </a:extLst>
          </p:cNvPr>
          <p:cNvSpPr txBox="1"/>
          <p:nvPr/>
        </p:nvSpPr>
        <p:spPr>
          <a:xfrm>
            <a:off x="5346096" y="1785258"/>
            <a:ext cx="950963" cy="307777"/>
          </a:xfrm>
          <a:prstGeom prst="rect">
            <a:avLst/>
          </a:prstGeom>
          <a:noFill/>
        </p:spPr>
        <p:txBody>
          <a:bodyPr wrap="square" rtlCol="0">
            <a:spAutoFit/>
          </a:bodyPr>
          <a:lstStyle/>
          <a:p>
            <a:r>
              <a:rPr lang="en-IN" dirty="0">
                <a:solidFill>
                  <a:srgbClr val="FF0000"/>
                </a:solidFill>
              </a:rPr>
              <a:t>Push</a:t>
            </a:r>
          </a:p>
        </p:txBody>
      </p:sp>
    </p:spTree>
    <p:extLst>
      <p:ext uri="{BB962C8B-B14F-4D97-AF65-F5344CB8AC3E}">
        <p14:creationId xmlns:p14="http://schemas.microsoft.com/office/powerpoint/2010/main" val="170383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7" grpId="0" animBg="1"/>
      <p:bldP spid="18" grpId="0" animBg="1"/>
      <p:bldP spid="19" grpId="0" animBg="1"/>
      <p:bldP spid="20" grpId="0"/>
      <p:bldP spid="21" grpId="0"/>
      <p:bldP spid="22" grpId="0"/>
      <p:bldP spid="23" grpId="0"/>
      <p:bldP spid="25" grpId="0"/>
      <p:bldP spid="26" grpId="0"/>
    </p:bldLst>
  </p:timing>
</p:sld>
</file>

<file path=ppt/theme/theme1.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927</TotalTime>
  <Words>1110</Words>
  <Application>Microsoft Office PowerPoint</Application>
  <PresentationFormat>On-screen Show (16:9)</PresentationFormat>
  <Paragraphs>193</Paragraphs>
  <Slides>38</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Trebuchet MS</vt:lpstr>
      <vt:lpstr>-apple-system</vt:lpstr>
      <vt:lpstr>Noto Sans Symbols</vt:lpstr>
      <vt:lpstr>Roboto</vt:lpstr>
      <vt:lpstr>Lato</vt:lpstr>
      <vt:lpstr>Proxima Nova</vt:lpstr>
      <vt:lpstr>Quattrocento</vt:lpstr>
      <vt:lpstr>Calibri</vt:lpstr>
      <vt:lpstr>Arial</vt:lpstr>
      <vt:lpstr>MASTER_UPGRAD</vt:lpstr>
      <vt:lpstr>PowerPoint Presentation</vt:lpstr>
      <vt:lpstr>PowerPoint Presentation</vt:lpstr>
      <vt:lpstr>PowerPoint Presentation</vt:lpstr>
      <vt:lpstr>Global Plastic Waste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vt:lpstr>
      <vt:lpstr>Version control System</vt:lpstr>
      <vt:lpstr>Why Git</vt:lpstr>
      <vt:lpstr>PowerPoint Presentation</vt:lpstr>
      <vt:lpstr>PowerPoint Presentation</vt:lpstr>
      <vt:lpstr>Why Story telling is essential?</vt:lpstr>
      <vt:lpstr>Why Story telling is essential?</vt:lpstr>
      <vt:lpstr>Why Story telling is essential?</vt:lpstr>
      <vt:lpstr>How to tell effective Data Story?</vt:lpstr>
      <vt:lpstr>Identify a Compelling Narrative - Trend</vt:lpstr>
      <vt:lpstr>Identify a Compelling Narrative - Comparison</vt:lpstr>
      <vt:lpstr>Identify a Compelling Narrative – Rank order</vt:lpstr>
      <vt:lpstr>Identify a Compelling Narrative – Statistical Relationship</vt:lpstr>
      <vt:lpstr>Choose the Right Data Visualization Method</vt:lpstr>
      <vt:lpstr>Choose the Right Data Visualization Method</vt:lpstr>
      <vt:lpstr>Flow of Storytelling</vt:lpstr>
      <vt:lpstr>Different Methods  to create stories</vt:lpstr>
      <vt:lpstr>Different Methods  to create stories</vt:lpstr>
      <vt:lpstr>Identify a Compelling Narrative – Statistical Relationship</vt:lpstr>
      <vt:lpstr>Identify a Compelling Narrative – Statistical Relationship</vt:lpstr>
      <vt:lpstr>Types of Data and Suitable Charts</vt:lpstr>
      <vt:lpstr>Types of Data and Suitable Charts</vt:lpstr>
      <vt:lpstr>Types of Data and Suitable Charts</vt:lpstr>
      <vt:lpstr>Types of Data and Suitable Charts</vt:lpstr>
      <vt:lpstr>Storytelling during Predictive Model building </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powell menezes</cp:lastModifiedBy>
  <cp:revision>3</cp:revision>
  <dcterms:created xsi:type="dcterms:W3CDTF">2019-01-02T10:18:22Z</dcterms:created>
  <dcterms:modified xsi:type="dcterms:W3CDTF">2022-10-30T04:45:13Z</dcterms:modified>
</cp:coreProperties>
</file>